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Lato"/>
      <p:regular r:id="rId25"/>
      <p:bold r:id="rId26"/>
      <p:italic r:id="rId27"/>
      <p:boldItalic r:id="rId28"/>
    </p:embeddedFont>
    <p:embeddedFont>
      <p:font typeface="Quattrocento Sans"/>
      <p:regular r:id="rId29"/>
      <p:bold r:id="rId30"/>
      <p:italic r:id="rId31"/>
      <p:boldItalic r:id="rId32"/>
    </p:embeddedFont>
    <p:embeddedFont>
      <p:font typeface="Poppi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7" roundtripDataSignature="AMtx7miobuPZtQ1hG0+bP4Z3THUWmlgP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61373F1-4589-4D65-90FE-476D6AF7247F}">
  <a:tblStyle styleId="{B61373F1-4589-4D65-90FE-476D6AF7247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attrocento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italic.fntdata"/><Relationship Id="rId30" Type="http://schemas.openxmlformats.org/officeDocument/2006/relationships/font" Target="fonts/QuattrocentoSans-bold.fntdata"/><Relationship Id="rId11" Type="http://schemas.openxmlformats.org/officeDocument/2006/relationships/slide" Target="slides/slide6.xml"/><Relationship Id="rId33" Type="http://schemas.openxmlformats.org/officeDocument/2006/relationships/font" Target="fonts/PoppinsSemiBold-regular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8.xml"/><Relationship Id="rId35" Type="http://schemas.openxmlformats.org/officeDocument/2006/relationships/font" Target="fonts/PoppinsSemiBold-italic.fntdata"/><Relationship Id="rId12" Type="http://schemas.openxmlformats.org/officeDocument/2006/relationships/slide" Target="slides/slide7.xml"/><Relationship Id="rId34" Type="http://schemas.openxmlformats.org/officeDocument/2006/relationships/font" Target="fonts/PoppinsSemiBold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PoppinsSemiBold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5eb4f3b5d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89" name="Google Shape;89;gf5eb4f3b5d_0_1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f60bf77b1c_1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f60bf77b1c_1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f60bf77b1c_1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5eb4f3b5d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72" name="Google Shape;372;gf5eb4f3b5d_0_5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f60bf77b1c_1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f60bf77b1c_1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그림 수정</a:t>
            </a:r>
            <a:endParaRPr/>
          </a:p>
        </p:txBody>
      </p:sp>
      <p:sp>
        <p:nvSpPr>
          <p:cNvPr id="427" name="Google Shape;427;gf60bf77b1c_1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f5eb4f3b5d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439" name="Google Shape;439;gf5eb4f3b5d_0_3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f60bf77b1c_1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f60bf77b1c_1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gf60bf77b1c_1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f5eb4f3b5d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11" name="Google Shape;511;gf5eb4f3b5d_0_5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f60bf77b1c_1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f60bf77b1c_1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gf60bf77b1c_1_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87" name="Google Shape;58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f60bf77b1c_1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f60bf77b1c_1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f60bf77b1c_1_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f619285576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gf619285576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60bf77b1c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60bf77b1c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f60bf77b1c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5eb4f3b5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39" name="Google Shape;139;gf5eb4f3b5d_0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60bf77b1c_1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60bf77b1c_1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f60bf77b1c_1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5eb4f3b5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94" name="Google Shape;194;gf5eb4f3b5d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60bf77b1c_1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60bf77b1c_1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f60bf77b1c_1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5eb4f3b5d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53" name="Google Shape;253;gf5eb4f3b5d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60bf77b1c_1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60bf77b1c_1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f60bf77b1c_1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5eb4f3b5d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301" name="Google Shape;301;gf5eb4f3b5d_0_4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619285576_1_29"/>
          <p:cNvSpPr/>
          <p:nvPr/>
        </p:nvSpPr>
        <p:spPr>
          <a:xfrm>
            <a:off x="11323951" y="1180287"/>
            <a:ext cx="58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fld id="{00000000-1234-1234-1234-123412341234}" type="slidenum">
              <a:rPr b="1" i="0" lang="ko-KR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0" i="0" sz="1000" u="none" cap="none" strike="noStrike">
              <a:solidFill>
                <a:srgbClr val="0000ED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6" name="Google Shape;86;gf619285576_1_29"/>
          <p:cNvCxnSpPr/>
          <p:nvPr/>
        </p:nvCxnSpPr>
        <p:spPr>
          <a:xfrm flipH="1">
            <a:off x="11547631" y="1717278"/>
            <a:ext cx="3300" cy="472200"/>
          </a:xfrm>
          <a:prstGeom prst="straightConnector1">
            <a:avLst/>
          </a:prstGeom>
          <a:noFill/>
          <a:ln cap="flat" cmpd="sng" w="1905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5eb4f3b5d_0_191"/>
          <p:cNvSpPr/>
          <p:nvPr/>
        </p:nvSpPr>
        <p:spPr>
          <a:xfrm>
            <a:off x="2308604" y="1274492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SNS기반 감성숙소 추천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gf5eb4f3b5d_0_191"/>
          <p:cNvSpPr/>
          <p:nvPr/>
        </p:nvSpPr>
        <p:spPr>
          <a:xfrm>
            <a:off x="6087505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93" name="Google Shape;93;gf5eb4f3b5d_0_191"/>
          <p:cNvGraphicFramePr/>
          <p:nvPr/>
        </p:nvGraphicFramePr>
        <p:xfrm>
          <a:off x="9264147" y="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4000"/>
                <a:gridCol w="2423650"/>
              </a:tblGrid>
              <a:tr h="24650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100"/>
                        <a:buFont typeface="Arial"/>
                        <a:buNone/>
                      </a:pPr>
                      <a:r>
                        <a:rPr b="0" lang="ko-KR" sz="11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11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61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고정 도구상자 구성요소</a:t>
                      </a:r>
                      <a:endParaRPr sz="1200"/>
                    </a:p>
                    <a:p>
                      <a:pPr indent="-3048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홈버튼</a:t>
                      </a:r>
                      <a:endParaRPr sz="1200"/>
                    </a:p>
                    <a:p>
                      <a:pPr indent="-3048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서비스 목적 안내</a:t>
                      </a:r>
                      <a:endParaRPr sz="1200"/>
                    </a:p>
                    <a:p>
                      <a:pPr indent="-3048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조원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백그라운드 이미지 고정노출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동영상 배경 구현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서비스 주제 안내 문구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524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서비스 목적 안내 문구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200"/>
                        <a:t>조원 안내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4" name="Google Shape;94;gf5eb4f3b5d_0_191"/>
          <p:cNvGrpSpPr/>
          <p:nvPr/>
        </p:nvGrpSpPr>
        <p:grpSpPr>
          <a:xfrm>
            <a:off x="-19" y="29"/>
            <a:ext cx="9254298" cy="304562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95" name="Google Shape;95;gf5eb4f3b5d_0_191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인트로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96" name="Google Shape;96;gf5eb4f3b5d_0_191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97" name="Google Shape;97;gf5eb4f3b5d_0_191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98" name="Google Shape;98;gf5eb4f3b5d_0_191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descr="&lt;SmartSettings&gt;&lt;SmartResize enabled=&quot;True&quot; minWidth=&quot;4.5&quot; minHeight=&quot;18&quot; /&gt;&lt;/SmartSettings&gt;" id="99" name="Google Shape;99;gf5eb4f3b5d_0_191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100" name="Google Shape;100;gf5eb4f3b5d_0_191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101" name="Google Shape;101;gf5eb4f3b5d_0_191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102" name="Google Shape;102;gf5eb4f3b5d_0_191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103" name="Google Shape;103;gf5eb4f3b5d_0_191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cxnSp>
        <p:nvCxnSpPr>
          <p:cNvPr id="104" name="Google Shape;104;gf5eb4f3b5d_0_191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05" name="Google Shape;105;gf5eb4f3b5d_0_191"/>
          <p:cNvGrpSpPr/>
          <p:nvPr/>
        </p:nvGrpSpPr>
        <p:grpSpPr>
          <a:xfrm>
            <a:off x="6001480" y="442542"/>
            <a:ext cx="518387" cy="257400"/>
            <a:chOff x="4727047" y="5307508"/>
            <a:chExt cx="388800" cy="214500"/>
          </a:xfrm>
        </p:grpSpPr>
        <p:sp>
          <p:nvSpPr>
            <p:cNvPr id="106" name="Google Shape;106;gf5eb4f3b5d_0_191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gf5eb4f3b5d_0_191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" name="Google Shape;108;gf5eb4f3b5d_0_191"/>
          <p:cNvSpPr/>
          <p:nvPr/>
        </p:nvSpPr>
        <p:spPr>
          <a:xfrm>
            <a:off x="179454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09" name="Google Shape;109;gf5eb4f3b5d_0_191"/>
          <p:cNvGrpSpPr/>
          <p:nvPr/>
        </p:nvGrpSpPr>
        <p:grpSpPr>
          <a:xfrm>
            <a:off x="135524" y="442559"/>
            <a:ext cx="518387" cy="257400"/>
            <a:chOff x="4727047" y="5307508"/>
            <a:chExt cx="388800" cy="214500"/>
          </a:xfrm>
        </p:grpSpPr>
        <p:sp>
          <p:nvSpPr>
            <p:cNvPr id="110" name="Google Shape;110;gf5eb4f3b5d_0_191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gf5eb4f3b5d_0_191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" name="Google Shape;112;gf5eb4f3b5d_0_191"/>
          <p:cNvGrpSpPr/>
          <p:nvPr/>
        </p:nvGrpSpPr>
        <p:grpSpPr>
          <a:xfrm>
            <a:off x="2227610" y="1353521"/>
            <a:ext cx="518387" cy="257400"/>
            <a:chOff x="4727047" y="5307508"/>
            <a:chExt cx="388800" cy="214500"/>
          </a:xfrm>
        </p:grpSpPr>
        <p:sp>
          <p:nvSpPr>
            <p:cNvPr id="113" name="Google Shape;113;gf5eb4f3b5d_0_191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f5eb4f3b5d_0_191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f5eb4f3b5d_0_191"/>
          <p:cNvSpPr/>
          <p:nvPr/>
        </p:nvSpPr>
        <p:spPr>
          <a:xfrm>
            <a:off x="0" y="2659825"/>
            <a:ext cx="9064200" cy="189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f5eb4f3b5d_0_191"/>
          <p:cNvSpPr/>
          <p:nvPr/>
        </p:nvSpPr>
        <p:spPr>
          <a:xfrm>
            <a:off x="2313404" y="3095542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코로나 시대, 안전여행을 위한 SNS 데이터 활용 감성숙소 추천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gf5eb4f3b5d_0_191"/>
          <p:cNvSpPr/>
          <p:nvPr/>
        </p:nvSpPr>
        <p:spPr>
          <a:xfrm>
            <a:off x="2349104" y="5174792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</a:t>
            </a:r>
            <a:r>
              <a:rPr b="1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이민성/김태리, 김정명/박성하/최원희</a:t>
            </a:r>
            <a:r>
              <a:rPr b="1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18" name="Google Shape;118;gf5eb4f3b5d_0_191"/>
          <p:cNvGrpSpPr/>
          <p:nvPr/>
        </p:nvGrpSpPr>
        <p:grpSpPr>
          <a:xfrm>
            <a:off x="2209280" y="3171758"/>
            <a:ext cx="518387" cy="257400"/>
            <a:chOff x="4727046" y="5307508"/>
            <a:chExt cx="388800" cy="214500"/>
          </a:xfrm>
        </p:grpSpPr>
        <p:sp>
          <p:nvSpPr>
            <p:cNvPr id="119" name="Google Shape;119;gf5eb4f3b5d_0_191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gf5eb4f3b5d_0_191"/>
            <p:cNvSpPr txBox="1"/>
            <p:nvPr/>
          </p:nvSpPr>
          <p:spPr>
            <a:xfrm>
              <a:off x="4727046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" name="Google Shape;121;gf5eb4f3b5d_0_191"/>
          <p:cNvGrpSpPr/>
          <p:nvPr/>
        </p:nvGrpSpPr>
        <p:grpSpPr>
          <a:xfrm>
            <a:off x="2227608" y="5280021"/>
            <a:ext cx="518387" cy="257400"/>
            <a:chOff x="4727047" y="5307508"/>
            <a:chExt cx="388800" cy="214500"/>
          </a:xfrm>
        </p:grpSpPr>
        <p:sp>
          <p:nvSpPr>
            <p:cNvPr id="122" name="Google Shape;122;gf5eb4f3b5d_0_191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f5eb4f3b5d_0_191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oogle Shape;364;gf60bf77b1c_1_4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365" name="Google Shape;365;gf60bf77b1c_1_4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테마 선택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66" name="Google Shape;366;gf60bf77b1c_1_4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67" name="Google Shape;367;gf60bf77b1c_1_4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68" name="Google Shape;368;gf60bf77b1c_1_4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69" name="Google Shape;369;gf60bf77b1c_1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304600"/>
            <a:ext cx="12192001" cy="65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gf5eb4f3b5d_0_578"/>
          <p:cNvGrpSpPr/>
          <p:nvPr/>
        </p:nvGrpSpPr>
        <p:grpSpPr>
          <a:xfrm>
            <a:off x="-1519" y="-16343"/>
            <a:ext cx="9305511" cy="319108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375" name="Google Shape;375;gf5eb4f3b5d_0_578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테마별 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리스트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76" name="Google Shape;376;gf5eb4f3b5d_0_578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77" name="Google Shape;377;gf5eb4f3b5d_0_578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78" name="Google Shape;378;gf5eb4f3b5d_0_578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aphicFrame>
        <p:nvGraphicFramePr>
          <p:cNvPr id="379" name="Google Shape;379;gf5eb4f3b5d_0_578"/>
          <p:cNvGraphicFramePr/>
          <p:nvPr/>
        </p:nvGraphicFramePr>
        <p:xfrm>
          <a:off x="9160871" y="-1530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0525"/>
                <a:gridCol w="2523100"/>
              </a:tblGrid>
              <a:tr h="3125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700"/>
                        <a:buFont typeface="Arial"/>
                        <a:buNone/>
                      </a:pPr>
                      <a:r>
                        <a:rPr b="0" lang="ko-KR" sz="7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7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Times New Roman"/>
                        <a:buNone/>
                      </a:pPr>
                      <a:r>
                        <a:rPr b="1" lang="ko-KR" sz="12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도구상자</a:t>
                      </a:r>
                      <a:endParaRPr b="1"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배경이미지 제공 안함.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8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상단 테마 이미지 &amp; 텍스트 바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61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구성요소  </a:t>
                      </a:r>
                      <a:endParaRPr b="1" sz="1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032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아이템 구성요소는 숙소 대표이미지, 숙소명, 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해당지역 코로나 단계 및 </a:t>
                      </a: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적정인원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8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구성요소</a:t>
                      </a:r>
                      <a:endParaRPr b="1"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30200" lvl="0" marL="330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실시간 코로나 단계 및 현황 지도 </a:t>
                      </a:r>
                      <a:endParaRPr b="1"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30200" lvl="0" marL="33020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지역 선택시 코로나 상세현황 확인가능</a:t>
                      </a:r>
                      <a:endParaRPr b="1"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플로팅 형태로 처리하여, 지속적인 가능하게 함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Arial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top버튼 기능 제공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하단</a:t>
                      </a: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배</a:t>
                      </a: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너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380" name="Google Shape;380;gf5eb4f3b5d_0_578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descr="&lt;SmartSettings&gt;&lt;SmartResize enabled=&quot;True&quot; minWidth=&quot;4.5&quot; minHeight=&quot;18&quot; /&gt;&lt;/SmartSettings&gt;" id="381" name="Google Shape;381;gf5eb4f3b5d_0_578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382" name="Google Shape;382;gf5eb4f3b5d_0_578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383" name="Google Shape;383;gf5eb4f3b5d_0_578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384" name="Google Shape;384;gf5eb4f3b5d_0_578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385" name="Google Shape;385;gf5eb4f3b5d_0_578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86" name="Google Shape;386;gf5eb4f3b5d_0_578"/>
          <p:cNvSpPr/>
          <p:nvPr/>
        </p:nvSpPr>
        <p:spPr>
          <a:xfrm>
            <a:off x="5468471" y="416841"/>
            <a:ext cx="33885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 (없음)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87" name="Google Shape;387;gf5eb4f3b5d_0_578"/>
          <p:cNvGrpSpPr/>
          <p:nvPr/>
        </p:nvGrpSpPr>
        <p:grpSpPr>
          <a:xfrm>
            <a:off x="5420385" y="437539"/>
            <a:ext cx="518387" cy="257400"/>
            <a:chOff x="4727047" y="5307508"/>
            <a:chExt cx="388800" cy="214500"/>
          </a:xfrm>
        </p:grpSpPr>
        <p:sp>
          <p:nvSpPr>
            <p:cNvPr id="388" name="Google Shape;388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gf5eb4f3b5d_0_578"/>
          <p:cNvSpPr/>
          <p:nvPr/>
        </p:nvSpPr>
        <p:spPr>
          <a:xfrm>
            <a:off x="179454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91" name="Google Shape;391;gf5eb4f3b5d_0_578"/>
          <p:cNvGrpSpPr/>
          <p:nvPr/>
        </p:nvGrpSpPr>
        <p:grpSpPr>
          <a:xfrm>
            <a:off x="135524" y="442559"/>
            <a:ext cx="518387" cy="257400"/>
            <a:chOff x="4727047" y="5307508"/>
            <a:chExt cx="388800" cy="214500"/>
          </a:xfrm>
        </p:grpSpPr>
        <p:sp>
          <p:nvSpPr>
            <p:cNvPr id="392" name="Google Shape;392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4" name="Google Shape;394;gf5eb4f3b5d_0_5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9482" y="2939554"/>
            <a:ext cx="2099167" cy="210309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gf5eb4f3b5d_0_578"/>
          <p:cNvSpPr/>
          <p:nvPr/>
        </p:nvSpPr>
        <p:spPr>
          <a:xfrm>
            <a:off x="7709532" y="5658992"/>
            <a:ext cx="1150500" cy="3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top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96" name="Google Shape;396;gf5eb4f3b5d_0_5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4332" y="5713532"/>
            <a:ext cx="358099" cy="2750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7" name="Google Shape;397;gf5eb4f3b5d_0_578"/>
          <p:cNvGrpSpPr/>
          <p:nvPr/>
        </p:nvGrpSpPr>
        <p:grpSpPr>
          <a:xfrm>
            <a:off x="7538145" y="5556463"/>
            <a:ext cx="518387" cy="257400"/>
            <a:chOff x="4727047" y="5307508"/>
            <a:chExt cx="388800" cy="214500"/>
          </a:xfrm>
        </p:grpSpPr>
        <p:sp>
          <p:nvSpPr>
            <p:cNvPr id="398" name="Google Shape;398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0" name="Google Shape;400;gf5eb4f3b5d_0_578"/>
          <p:cNvSpPr/>
          <p:nvPr/>
        </p:nvSpPr>
        <p:spPr>
          <a:xfrm>
            <a:off x="6721733" y="2572521"/>
            <a:ext cx="2031300" cy="2942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1" name="Google Shape;401;gf5eb4f3b5d_0_578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 – 업데이트 일자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02" name="Google Shape;402;gf5eb4f3b5d_0_578"/>
          <p:cNvGrpSpPr/>
          <p:nvPr/>
        </p:nvGrpSpPr>
        <p:grpSpPr>
          <a:xfrm>
            <a:off x="6674935" y="2682139"/>
            <a:ext cx="518387" cy="257400"/>
            <a:chOff x="4727047" y="5307508"/>
            <a:chExt cx="388800" cy="214500"/>
          </a:xfrm>
        </p:grpSpPr>
        <p:sp>
          <p:nvSpPr>
            <p:cNvPr id="403" name="Google Shape;403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5" name="Google Shape;405;gf5eb4f3b5d_0_578"/>
          <p:cNvSpPr/>
          <p:nvPr/>
        </p:nvSpPr>
        <p:spPr>
          <a:xfrm>
            <a:off x="2121029" y="1167329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감성 숙소 리스트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06" name="Google Shape;406;gf5eb4f3b5d_0_578"/>
          <p:cNvGrpSpPr/>
          <p:nvPr/>
        </p:nvGrpSpPr>
        <p:grpSpPr>
          <a:xfrm>
            <a:off x="2033742" y="1167330"/>
            <a:ext cx="518387" cy="257400"/>
            <a:chOff x="4727047" y="5307508"/>
            <a:chExt cx="388800" cy="214500"/>
          </a:xfrm>
        </p:grpSpPr>
        <p:sp>
          <p:nvSpPr>
            <p:cNvPr id="407" name="Google Shape;407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" name="Google Shape;409;gf5eb4f3b5d_0_578"/>
          <p:cNvSpPr/>
          <p:nvPr/>
        </p:nvSpPr>
        <p:spPr>
          <a:xfrm>
            <a:off x="1000638" y="2544725"/>
            <a:ext cx="2501400" cy="14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0" name="Google Shape;410;gf5eb4f3b5d_0_578"/>
          <p:cNvSpPr/>
          <p:nvPr/>
        </p:nvSpPr>
        <p:spPr>
          <a:xfrm>
            <a:off x="3829114" y="3441716"/>
            <a:ext cx="2501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1" name="Google Shape;411;gf5eb4f3b5d_0_578"/>
          <p:cNvSpPr/>
          <p:nvPr/>
        </p:nvSpPr>
        <p:spPr>
          <a:xfrm>
            <a:off x="3745457" y="4358877"/>
            <a:ext cx="2501400" cy="14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2" name="Google Shape;412;gf5eb4f3b5d_0_578"/>
          <p:cNvSpPr/>
          <p:nvPr/>
        </p:nvSpPr>
        <p:spPr>
          <a:xfrm>
            <a:off x="3695338" y="2544725"/>
            <a:ext cx="2501400" cy="14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3" name="Google Shape;413;gf5eb4f3b5d_0_578"/>
          <p:cNvSpPr/>
          <p:nvPr/>
        </p:nvSpPr>
        <p:spPr>
          <a:xfrm>
            <a:off x="1084295" y="3441699"/>
            <a:ext cx="2501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4" name="Google Shape;414;gf5eb4f3b5d_0_578"/>
          <p:cNvSpPr/>
          <p:nvPr/>
        </p:nvSpPr>
        <p:spPr>
          <a:xfrm>
            <a:off x="1000638" y="4354551"/>
            <a:ext cx="2501400" cy="145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5" name="Google Shape;415;gf5eb4f3b5d_0_578"/>
          <p:cNvSpPr/>
          <p:nvPr/>
        </p:nvSpPr>
        <p:spPr>
          <a:xfrm>
            <a:off x="1084295" y="5255869"/>
            <a:ext cx="2501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6" name="Google Shape;416;gf5eb4f3b5d_0_578"/>
          <p:cNvSpPr/>
          <p:nvPr/>
        </p:nvSpPr>
        <p:spPr>
          <a:xfrm>
            <a:off x="3829114" y="5255869"/>
            <a:ext cx="2501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7" name="Google Shape;417;gf5eb4f3b5d_0_578"/>
          <p:cNvSpPr/>
          <p:nvPr/>
        </p:nvSpPr>
        <p:spPr>
          <a:xfrm>
            <a:off x="3707292" y="3441699"/>
            <a:ext cx="25014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18" name="Google Shape;418;gf5eb4f3b5d_0_578"/>
          <p:cNvGrpSpPr/>
          <p:nvPr/>
        </p:nvGrpSpPr>
        <p:grpSpPr>
          <a:xfrm>
            <a:off x="1000658" y="2572519"/>
            <a:ext cx="518387" cy="257400"/>
            <a:chOff x="4727047" y="5307508"/>
            <a:chExt cx="388800" cy="214500"/>
          </a:xfrm>
        </p:grpSpPr>
        <p:sp>
          <p:nvSpPr>
            <p:cNvPr id="419" name="Google Shape;419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1" name="Google Shape;421;gf5eb4f3b5d_0_578"/>
          <p:cNvGrpSpPr/>
          <p:nvPr/>
        </p:nvGrpSpPr>
        <p:grpSpPr>
          <a:xfrm>
            <a:off x="482272" y="6164385"/>
            <a:ext cx="518387" cy="257400"/>
            <a:chOff x="4727047" y="5307508"/>
            <a:chExt cx="388800" cy="214500"/>
          </a:xfrm>
        </p:grpSpPr>
        <p:sp>
          <p:nvSpPr>
            <p:cNvPr id="422" name="Google Shape;422;gf5eb4f3b5d_0_578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f5eb4f3b5d_0_578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7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gf60bf77b1c_1_5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430" name="Google Shape;430;gf60bf77b1c_1_5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테마별 숙소 리스트 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31" name="Google Shape;431;gf60bf77b1c_1_5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32" name="Google Shape;432;gf60bf77b1c_1_5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33" name="Google Shape;433;gf60bf77b1c_1_5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434" name="Google Shape;434;gf60bf77b1c_1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600"/>
            <a:ext cx="12191999" cy="655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gf60bf77b1c_1_50"/>
          <p:cNvPicPr preferRelativeResize="0"/>
          <p:nvPr/>
        </p:nvPicPr>
        <p:blipFill rotWithShape="1">
          <a:blip r:embed="rId4">
            <a:alphaModFix/>
          </a:blip>
          <a:srcRect b="35542" l="0" r="0" t="0"/>
          <a:stretch/>
        </p:blipFill>
        <p:spPr>
          <a:xfrm>
            <a:off x="7058575" y="2038350"/>
            <a:ext cx="5133450" cy="442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gf60bf77b1c_1_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20488" y="6057900"/>
            <a:ext cx="771525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gf5eb4f3b5d_0_327"/>
          <p:cNvGrpSpPr/>
          <p:nvPr/>
        </p:nvGrpSpPr>
        <p:grpSpPr>
          <a:xfrm>
            <a:off x="-1519" y="-16343"/>
            <a:ext cx="9305511" cy="319108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442" name="Google Shape;442;gf5eb4f3b5d_0_327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인기 숙소 리스트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43" name="Google Shape;443;gf5eb4f3b5d_0_327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44" name="Google Shape;444;gf5eb4f3b5d_0_327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445" name="Google Shape;445;gf5eb4f3b5d_0_327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aphicFrame>
        <p:nvGraphicFramePr>
          <p:cNvPr id="446" name="Google Shape;446;gf5eb4f3b5d_0_327"/>
          <p:cNvGraphicFramePr/>
          <p:nvPr/>
        </p:nvGraphicFramePr>
        <p:xfrm>
          <a:off x="9160871" y="-1530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0525"/>
                <a:gridCol w="2523100"/>
              </a:tblGrid>
              <a:tr h="3125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700"/>
                        <a:buFont typeface="Arial"/>
                        <a:buNone/>
                      </a:pPr>
                      <a:r>
                        <a:rPr b="0" lang="ko-KR" sz="7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7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Times New Roman"/>
                        <a:buNone/>
                      </a:pPr>
                      <a:r>
                        <a:rPr b="1" lang="ko-KR" sz="12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도구상자</a:t>
                      </a:r>
                      <a:endParaRPr b="1"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배경이미지 제공 안함.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8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상단 테마 이미지 &amp; 텍스트 바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61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구성요소  </a:t>
                      </a:r>
                      <a:endParaRPr b="1" sz="1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032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좋아요 표시는 아이템 이미지 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하단</a:t>
                      </a: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좋아요 숫자로 표시</a:t>
                      </a:r>
                      <a:endParaRPr b="1" sz="1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032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아이템 구성요소는 숙소 대표이미지, 숙소명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좋아요 수, 숙소상세보기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032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Times New Roman"/>
                        <a:buChar char="-"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좋아요 수 내림차순으로 16개 인기숙소 노출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하단배너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top버튼 기능 제공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447" name="Google Shape;447;gf5eb4f3b5d_0_327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descr="&lt;SmartSettings&gt;&lt;SmartResize enabled=&quot;True&quot; minWidth=&quot;4.5&quot; minHeight=&quot;18&quot; /&gt;&lt;/SmartSettings&gt;" id="448" name="Google Shape;448;gf5eb4f3b5d_0_327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449" name="Google Shape;449;gf5eb4f3b5d_0_327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450" name="Google Shape;450;gf5eb4f3b5d_0_327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451" name="Google Shape;451;gf5eb4f3b5d_0_327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452" name="Google Shape;452;gf5eb4f3b5d_0_327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453" name="Google Shape;453;gf5eb4f3b5d_0_327"/>
          <p:cNvSpPr/>
          <p:nvPr/>
        </p:nvSpPr>
        <p:spPr>
          <a:xfrm>
            <a:off x="5468471" y="416841"/>
            <a:ext cx="33885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 (없음)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54" name="Google Shape;454;gf5eb4f3b5d_0_327"/>
          <p:cNvGrpSpPr/>
          <p:nvPr/>
        </p:nvGrpSpPr>
        <p:grpSpPr>
          <a:xfrm>
            <a:off x="5420385" y="437539"/>
            <a:ext cx="518387" cy="257400"/>
            <a:chOff x="4727047" y="5307508"/>
            <a:chExt cx="388800" cy="214500"/>
          </a:xfrm>
        </p:grpSpPr>
        <p:sp>
          <p:nvSpPr>
            <p:cNvPr id="455" name="Google Shape;455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7" name="Google Shape;457;gf5eb4f3b5d_0_327"/>
          <p:cNvSpPr/>
          <p:nvPr/>
        </p:nvSpPr>
        <p:spPr>
          <a:xfrm>
            <a:off x="179454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58" name="Google Shape;458;gf5eb4f3b5d_0_327"/>
          <p:cNvGrpSpPr/>
          <p:nvPr/>
        </p:nvGrpSpPr>
        <p:grpSpPr>
          <a:xfrm>
            <a:off x="135524" y="442559"/>
            <a:ext cx="518387" cy="257400"/>
            <a:chOff x="4727047" y="5307508"/>
            <a:chExt cx="388800" cy="214500"/>
          </a:xfrm>
        </p:grpSpPr>
        <p:sp>
          <p:nvSpPr>
            <p:cNvPr id="459" name="Google Shape;459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1" name="Google Shape;461;gf5eb4f3b5d_0_327"/>
          <p:cNvSpPr/>
          <p:nvPr/>
        </p:nvSpPr>
        <p:spPr>
          <a:xfrm>
            <a:off x="361428" y="2847102"/>
            <a:ext cx="4572300" cy="44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62" name="Google Shape;462;gf5eb4f3b5d_0_327"/>
          <p:cNvGrpSpPr/>
          <p:nvPr/>
        </p:nvGrpSpPr>
        <p:grpSpPr>
          <a:xfrm>
            <a:off x="676222" y="6250335"/>
            <a:ext cx="518387" cy="257400"/>
            <a:chOff x="4727047" y="5307508"/>
            <a:chExt cx="388800" cy="214500"/>
          </a:xfrm>
        </p:grpSpPr>
        <p:sp>
          <p:nvSpPr>
            <p:cNvPr id="463" name="Google Shape;463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8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5" name="Google Shape;465;gf5eb4f3b5d_0_327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6" name="Google Shape;466;gf5eb4f3b5d_0_327"/>
          <p:cNvSpPr/>
          <p:nvPr/>
        </p:nvSpPr>
        <p:spPr>
          <a:xfrm>
            <a:off x="1203959" y="1256716"/>
            <a:ext cx="6796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Image - </a:t>
            </a: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배경 이미지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인기 숙소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67" name="Google Shape;467;gf5eb4f3b5d_0_327"/>
          <p:cNvGrpSpPr/>
          <p:nvPr/>
        </p:nvGrpSpPr>
        <p:grpSpPr>
          <a:xfrm>
            <a:off x="1189417" y="1327830"/>
            <a:ext cx="518387" cy="257400"/>
            <a:chOff x="4727047" y="5307508"/>
            <a:chExt cx="388800" cy="214500"/>
          </a:xfrm>
        </p:grpSpPr>
        <p:sp>
          <p:nvSpPr>
            <p:cNvPr id="468" name="Google Shape;468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0" name="Google Shape;470;gf5eb4f3b5d_0_327"/>
          <p:cNvSpPr/>
          <p:nvPr/>
        </p:nvSpPr>
        <p:spPr>
          <a:xfrm>
            <a:off x="552441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1" name="Google Shape;471;gf5eb4f3b5d_0_327"/>
          <p:cNvSpPr/>
          <p:nvPr/>
        </p:nvSpPr>
        <p:spPr>
          <a:xfrm>
            <a:off x="2569044" y="3533311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2" name="Google Shape;472;gf5eb4f3b5d_0_327"/>
          <p:cNvSpPr/>
          <p:nvPr/>
        </p:nvSpPr>
        <p:spPr>
          <a:xfrm>
            <a:off x="4466357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3" name="Google Shape;473;gf5eb4f3b5d_0_327"/>
          <p:cNvSpPr/>
          <p:nvPr/>
        </p:nvSpPr>
        <p:spPr>
          <a:xfrm>
            <a:off x="2509399" y="4365423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4" name="Google Shape;474;gf5eb4f3b5d_0_327"/>
          <p:cNvSpPr/>
          <p:nvPr/>
        </p:nvSpPr>
        <p:spPr>
          <a:xfrm>
            <a:off x="4466357" y="4365423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75" name="Google Shape;475;gf5eb4f3b5d_0_327"/>
          <p:cNvGrpSpPr/>
          <p:nvPr/>
        </p:nvGrpSpPr>
        <p:grpSpPr>
          <a:xfrm>
            <a:off x="612071" y="6003488"/>
            <a:ext cx="518387" cy="257400"/>
            <a:chOff x="4727047" y="5307508"/>
            <a:chExt cx="388800" cy="214500"/>
          </a:xfrm>
        </p:grpSpPr>
        <p:sp>
          <p:nvSpPr>
            <p:cNvPr id="476" name="Google Shape;476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8" name="Google Shape;478;gf5eb4f3b5d_0_327"/>
          <p:cNvSpPr/>
          <p:nvPr/>
        </p:nvSpPr>
        <p:spPr>
          <a:xfrm>
            <a:off x="2473666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9" name="Google Shape;479;gf5eb4f3b5d_0_327"/>
          <p:cNvSpPr/>
          <p:nvPr/>
        </p:nvSpPr>
        <p:spPr>
          <a:xfrm>
            <a:off x="612085" y="3533296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0" name="Google Shape;480;gf5eb4f3b5d_0_327"/>
          <p:cNvSpPr/>
          <p:nvPr/>
        </p:nvSpPr>
        <p:spPr>
          <a:xfrm>
            <a:off x="4466357" y="3533311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1" name="Google Shape;481;gf5eb4f3b5d_0_327"/>
          <p:cNvSpPr/>
          <p:nvPr/>
        </p:nvSpPr>
        <p:spPr>
          <a:xfrm>
            <a:off x="552441" y="4361498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2" name="Google Shape;482;gf5eb4f3b5d_0_327"/>
          <p:cNvSpPr/>
          <p:nvPr/>
        </p:nvSpPr>
        <p:spPr>
          <a:xfrm>
            <a:off x="612085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3" name="Google Shape;483;gf5eb4f3b5d_0_327"/>
          <p:cNvSpPr/>
          <p:nvPr/>
        </p:nvSpPr>
        <p:spPr>
          <a:xfrm>
            <a:off x="2569044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4" name="Google Shape;484;gf5eb4f3b5d_0_327"/>
          <p:cNvSpPr/>
          <p:nvPr/>
        </p:nvSpPr>
        <p:spPr>
          <a:xfrm>
            <a:off x="4526002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5" name="Google Shape;485;gf5eb4f3b5d_0_327"/>
          <p:cNvSpPr/>
          <p:nvPr/>
        </p:nvSpPr>
        <p:spPr>
          <a:xfrm>
            <a:off x="6363657" y="2718844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6" name="Google Shape;486;gf5eb4f3b5d_0_327"/>
          <p:cNvSpPr/>
          <p:nvPr/>
        </p:nvSpPr>
        <p:spPr>
          <a:xfrm>
            <a:off x="6363657" y="4364767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7" name="Google Shape;487;gf5eb4f3b5d_0_327"/>
          <p:cNvSpPr/>
          <p:nvPr/>
        </p:nvSpPr>
        <p:spPr>
          <a:xfrm>
            <a:off x="6363657" y="3532655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8" name="Google Shape;488;gf5eb4f3b5d_0_327"/>
          <p:cNvSpPr/>
          <p:nvPr/>
        </p:nvSpPr>
        <p:spPr>
          <a:xfrm>
            <a:off x="6423302" y="5178578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9" name="Google Shape;489;gf5eb4f3b5d_0_327"/>
          <p:cNvSpPr/>
          <p:nvPr/>
        </p:nvSpPr>
        <p:spPr>
          <a:xfrm>
            <a:off x="2482189" y="3533296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90" name="Google Shape;490;gf5eb4f3b5d_0_327"/>
          <p:cNvGrpSpPr/>
          <p:nvPr/>
        </p:nvGrpSpPr>
        <p:grpSpPr>
          <a:xfrm>
            <a:off x="552458" y="2810894"/>
            <a:ext cx="518387" cy="257400"/>
            <a:chOff x="4727047" y="5307508"/>
            <a:chExt cx="388800" cy="214500"/>
          </a:xfrm>
        </p:grpSpPr>
        <p:sp>
          <p:nvSpPr>
            <p:cNvPr id="491" name="Google Shape;491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3" name="Google Shape;493;gf5eb4f3b5d_0_327"/>
          <p:cNvSpPr/>
          <p:nvPr/>
        </p:nvSpPr>
        <p:spPr>
          <a:xfrm>
            <a:off x="7706482" y="5799467"/>
            <a:ext cx="1150500" cy="3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top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94" name="Google Shape;494;gf5eb4f3b5d_0_3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282" y="5854007"/>
            <a:ext cx="358099" cy="2750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gf5eb4f3b5d_0_327"/>
          <p:cNvGrpSpPr/>
          <p:nvPr/>
        </p:nvGrpSpPr>
        <p:grpSpPr>
          <a:xfrm>
            <a:off x="7479022" y="5706785"/>
            <a:ext cx="518387" cy="257400"/>
            <a:chOff x="4727047" y="5307508"/>
            <a:chExt cx="388800" cy="214500"/>
          </a:xfrm>
        </p:grpSpPr>
        <p:sp>
          <p:nvSpPr>
            <p:cNvPr id="496" name="Google Shape;496;gf5eb4f3b5d_0_32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f5eb4f3b5d_0_32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gf60bf77b1c_1_6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504" name="Google Shape;504;gf60bf77b1c_1_6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인기숙소 리스트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05" name="Google Shape;505;gf60bf77b1c_1_6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06" name="Google Shape;506;gf60bf77b1c_1_6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07" name="Google Shape;507;gf60bf77b1c_1_6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508" name="Google Shape;508;gf60bf77b1c_1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600"/>
            <a:ext cx="12192050" cy="65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gf5eb4f3b5d_0_519"/>
          <p:cNvGrpSpPr/>
          <p:nvPr/>
        </p:nvGrpSpPr>
        <p:grpSpPr>
          <a:xfrm>
            <a:off x="-1519" y="-16343"/>
            <a:ext cx="9305511" cy="319108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514" name="Google Shape;514;gf5eb4f3b5d_0_519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전체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숙소 리스트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15" name="Google Shape;515;gf5eb4f3b5d_0_519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16" name="Google Shape;516;gf5eb4f3b5d_0_519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17" name="Google Shape;517;gf5eb4f3b5d_0_519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aphicFrame>
        <p:nvGraphicFramePr>
          <p:cNvPr id="518" name="Google Shape;518;gf5eb4f3b5d_0_519"/>
          <p:cNvGraphicFramePr/>
          <p:nvPr/>
        </p:nvGraphicFramePr>
        <p:xfrm>
          <a:off x="9160871" y="-1530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0525"/>
                <a:gridCol w="2523100"/>
              </a:tblGrid>
              <a:tr h="3125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700"/>
                        <a:buFont typeface="Arial"/>
                        <a:buNone/>
                      </a:pPr>
                      <a:r>
                        <a:rPr b="0" lang="ko-KR" sz="7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7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Times New Roman"/>
                        <a:buNone/>
                      </a:pPr>
                      <a:r>
                        <a:rPr b="1" lang="ko-KR" sz="12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도구상자</a:t>
                      </a:r>
                      <a:endParaRPr b="1" sz="12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배경이미지 제공 안함.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8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상단 테마 이미지 &amp; 텍스트 바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3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검색어 기능을 이용하여 사용자가 원하는 숙소를 제시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9845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Times New Roman"/>
                        <a:buChar char="-"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지역 선택 기능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9845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Times New Roman"/>
                        <a:buChar char="-"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많이 사용되는 태그 안내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10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구성요소  </a:t>
                      </a:r>
                      <a:endParaRPr b="1" sz="19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2032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Char char="-"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아이템 구성요소는 숙소 대표이미지, 숙소명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숙소 관련 태그</a:t>
                      </a: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숙소상세보기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b="1" lang="ko-KR" sz="11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하단배너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2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top버튼 기능 제공</a:t>
                      </a:r>
                      <a:endParaRPr b="1" sz="11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519" name="Google Shape;519;gf5eb4f3b5d_0_519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descr="&lt;SmartSettings&gt;&lt;SmartResize enabled=&quot;True&quot; minWidth=&quot;4.5&quot; minHeight=&quot;18&quot; /&gt;&lt;/SmartSettings&gt;" id="520" name="Google Shape;520;gf5eb4f3b5d_0_519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521" name="Google Shape;521;gf5eb4f3b5d_0_519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522" name="Google Shape;522;gf5eb4f3b5d_0_519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523" name="Google Shape;523;gf5eb4f3b5d_0_519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524" name="Google Shape;524;gf5eb4f3b5d_0_519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25" name="Google Shape;525;gf5eb4f3b5d_0_519"/>
          <p:cNvSpPr/>
          <p:nvPr/>
        </p:nvSpPr>
        <p:spPr>
          <a:xfrm>
            <a:off x="5468471" y="416841"/>
            <a:ext cx="33885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 (없음)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26" name="Google Shape;526;gf5eb4f3b5d_0_519"/>
          <p:cNvGrpSpPr/>
          <p:nvPr/>
        </p:nvGrpSpPr>
        <p:grpSpPr>
          <a:xfrm>
            <a:off x="5420385" y="437539"/>
            <a:ext cx="518387" cy="257400"/>
            <a:chOff x="4727047" y="5307508"/>
            <a:chExt cx="388800" cy="214500"/>
          </a:xfrm>
        </p:grpSpPr>
        <p:sp>
          <p:nvSpPr>
            <p:cNvPr id="527" name="Google Shape;527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Google Shape;529;gf5eb4f3b5d_0_519"/>
          <p:cNvSpPr/>
          <p:nvPr/>
        </p:nvSpPr>
        <p:spPr>
          <a:xfrm>
            <a:off x="179454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0" name="Google Shape;530;gf5eb4f3b5d_0_519"/>
          <p:cNvGrpSpPr/>
          <p:nvPr/>
        </p:nvGrpSpPr>
        <p:grpSpPr>
          <a:xfrm>
            <a:off x="135524" y="442559"/>
            <a:ext cx="518387" cy="257400"/>
            <a:chOff x="4727047" y="5307508"/>
            <a:chExt cx="388800" cy="214500"/>
          </a:xfrm>
        </p:grpSpPr>
        <p:sp>
          <p:nvSpPr>
            <p:cNvPr id="531" name="Google Shape;531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3" name="Google Shape;533;gf5eb4f3b5d_0_519"/>
          <p:cNvSpPr/>
          <p:nvPr/>
        </p:nvSpPr>
        <p:spPr>
          <a:xfrm>
            <a:off x="361428" y="2847102"/>
            <a:ext cx="4572300" cy="44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4" name="Google Shape;534;gf5eb4f3b5d_0_519"/>
          <p:cNvGrpSpPr/>
          <p:nvPr/>
        </p:nvGrpSpPr>
        <p:grpSpPr>
          <a:xfrm>
            <a:off x="676222" y="6250335"/>
            <a:ext cx="518387" cy="257400"/>
            <a:chOff x="4727047" y="5307508"/>
            <a:chExt cx="388800" cy="214500"/>
          </a:xfrm>
        </p:grpSpPr>
        <p:sp>
          <p:nvSpPr>
            <p:cNvPr id="535" name="Google Shape;535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8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7" name="Google Shape;537;gf5eb4f3b5d_0_519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8" name="Google Shape;538;gf5eb4f3b5d_0_519"/>
          <p:cNvSpPr/>
          <p:nvPr/>
        </p:nvSpPr>
        <p:spPr>
          <a:xfrm>
            <a:off x="1203950" y="1104322"/>
            <a:ext cx="6796500" cy="662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Image - </a:t>
            </a: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배경 이미지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전체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숙소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9" name="Google Shape;539;gf5eb4f3b5d_0_519"/>
          <p:cNvGrpSpPr/>
          <p:nvPr/>
        </p:nvGrpSpPr>
        <p:grpSpPr>
          <a:xfrm>
            <a:off x="1189417" y="1327830"/>
            <a:ext cx="518387" cy="257400"/>
            <a:chOff x="4727047" y="5307508"/>
            <a:chExt cx="388800" cy="214500"/>
          </a:xfrm>
        </p:grpSpPr>
        <p:sp>
          <p:nvSpPr>
            <p:cNvPr id="540" name="Google Shape;540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2" name="Google Shape;542;gf5eb4f3b5d_0_519"/>
          <p:cNvSpPr/>
          <p:nvPr/>
        </p:nvSpPr>
        <p:spPr>
          <a:xfrm>
            <a:off x="552441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3" name="Google Shape;543;gf5eb4f3b5d_0_519"/>
          <p:cNvSpPr/>
          <p:nvPr/>
        </p:nvSpPr>
        <p:spPr>
          <a:xfrm>
            <a:off x="2569044" y="3533311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4" name="Google Shape;544;gf5eb4f3b5d_0_519"/>
          <p:cNvSpPr/>
          <p:nvPr/>
        </p:nvSpPr>
        <p:spPr>
          <a:xfrm>
            <a:off x="4466357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5" name="Google Shape;545;gf5eb4f3b5d_0_519"/>
          <p:cNvSpPr/>
          <p:nvPr/>
        </p:nvSpPr>
        <p:spPr>
          <a:xfrm>
            <a:off x="2509399" y="4365423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6" name="Google Shape;546;gf5eb4f3b5d_0_519"/>
          <p:cNvSpPr/>
          <p:nvPr/>
        </p:nvSpPr>
        <p:spPr>
          <a:xfrm>
            <a:off x="4466357" y="4365423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47" name="Google Shape;547;gf5eb4f3b5d_0_519"/>
          <p:cNvGrpSpPr/>
          <p:nvPr/>
        </p:nvGrpSpPr>
        <p:grpSpPr>
          <a:xfrm>
            <a:off x="552446" y="2707663"/>
            <a:ext cx="518387" cy="257400"/>
            <a:chOff x="4727047" y="5307508"/>
            <a:chExt cx="388800" cy="214500"/>
          </a:xfrm>
        </p:grpSpPr>
        <p:sp>
          <p:nvSpPr>
            <p:cNvPr id="548" name="Google Shape;548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0" name="Google Shape;550;gf5eb4f3b5d_0_519"/>
          <p:cNvSpPr/>
          <p:nvPr/>
        </p:nvSpPr>
        <p:spPr>
          <a:xfrm>
            <a:off x="2473666" y="2719500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1" name="Google Shape;551;gf5eb4f3b5d_0_519"/>
          <p:cNvSpPr/>
          <p:nvPr/>
        </p:nvSpPr>
        <p:spPr>
          <a:xfrm>
            <a:off x="612085" y="3533296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2" name="Google Shape;552;gf5eb4f3b5d_0_519"/>
          <p:cNvSpPr/>
          <p:nvPr/>
        </p:nvSpPr>
        <p:spPr>
          <a:xfrm>
            <a:off x="4466357" y="3533311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3" name="Google Shape;553;gf5eb4f3b5d_0_519"/>
          <p:cNvSpPr/>
          <p:nvPr/>
        </p:nvSpPr>
        <p:spPr>
          <a:xfrm>
            <a:off x="552441" y="4361498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4" name="Google Shape;554;gf5eb4f3b5d_0_519"/>
          <p:cNvSpPr/>
          <p:nvPr/>
        </p:nvSpPr>
        <p:spPr>
          <a:xfrm>
            <a:off x="612085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5" name="Google Shape;555;gf5eb4f3b5d_0_519"/>
          <p:cNvSpPr/>
          <p:nvPr/>
        </p:nvSpPr>
        <p:spPr>
          <a:xfrm>
            <a:off x="2569044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6" name="Google Shape;556;gf5eb4f3b5d_0_519"/>
          <p:cNvSpPr/>
          <p:nvPr/>
        </p:nvSpPr>
        <p:spPr>
          <a:xfrm>
            <a:off x="4526002" y="5179234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7" name="Google Shape;557;gf5eb4f3b5d_0_519"/>
          <p:cNvSpPr/>
          <p:nvPr/>
        </p:nvSpPr>
        <p:spPr>
          <a:xfrm>
            <a:off x="6363657" y="2718844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8" name="Google Shape;558;gf5eb4f3b5d_0_519"/>
          <p:cNvSpPr/>
          <p:nvPr/>
        </p:nvSpPr>
        <p:spPr>
          <a:xfrm>
            <a:off x="6363657" y="4364767"/>
            <a:ext cx="17832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9" name="Google Shape;559;gf5eb4f3b5d_0_519"/>
          <p:cNvSpPr/>
          <p:nvPr/>
        </p:nvSpPr>
        <p:spPr>
          <a:xfrm>
            <a:off x="6363657" y="3532655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0" name="Google Shape;560;gf5eb4f3b5d_0_519"/>
          <p:cNvSpPr/>
          <p:nvPr/>
        </p:nvSpPr>
        <p:spPr>
          <a:xfrm>
            <a:off x="6423302" y="5178578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1" name="Google Shape;561;gf5eb4f3b5d_0_519"/>
          <p:cNvSpPr/>
          <p:nvPr/>
        </p:nvSpPr>
        <p:spPr>
          <a:xfrm>
            <a:off x="2482189" y="3533296"/>
            <a:ext cx="17832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2" name="Google Shape;562;gf5eb4f3b5d_0_519"/>
          <p:cNvSpPr/>
          <p:nvPr/>
        </p:nvSpPr>
        <p:spPr>
          <a:xfrm>
            <a:off x="1203950" y="1963203"/>
            <a:ext cx="67965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태그를 이용해서 검색하세요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63" name="Google Shape;563;gf5eb4f3b5d_0_519"/>
          <p:cNvGrpSpPr/>
          <p:nvPr/>
        </p:nvGrpSpPr>
        <p:grpSpPr>
          <a:xfrm>
            <a:off x="984508" y="1882044"/>
            <a:ext cx="518387" cy="257400"/>
            <a:chOff x="4727047" y="5307508"/>
            <a:chExt cx="388800" cy="214500"/>
          </a:xfrm>
        </p:grpSpPr>
        <p:sp>
          <p:nvSpPr>
            <p:cNvPr id="564" name="Google Shape;564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gf5eb4f3b5d_0_519"/>
          <p:cNvGrpSpPr/>
          <p:nvPr/>
        </p:nvGrpSpPr>
        <p:grpSpPr>
          <a:xfrm>
            <a:off x="676213" y="6219566"/>
            <a:ext cx="518387" cy="257400"/>
            <a:chOff x="4727047" y="5307508"/>
            <a:chExt cx="388800" cy="214500"/>
          </a:xfrm>
        </p:grpSpPr>
        <p:sp>
          <p:nvSpPr>
            <p:cNvPr id="567" name="Google Shape;567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9" name="Google Shape;569;gf5eb4f3b5d_0_519"/>
          <p:cNvSpPr/>
          <p:nvPr/>
        </p:nvSpPr>
        <p:spPr>
          <a:xfrm>
            <a:off x="7706482" y="5799467"/>
            <a:ext cx="1150500" cy="3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top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70" name="Google Shape;570;gf5eb4f3b5d_0_5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282" y="5854007"/>
            <a:ext cx="358099" cy="2750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1" name="Google Shape;571;gf5eb4f3b5d_0_519"/>
          <p:cNvGrpSpPr/>
          <p:nvPr/>
        </p:nvGrpSpPr>
        <p:grpSpPr>
          <a:xfrm>
            <a:off x="7479022" y="5706785"/>
            <a:ext cx="518387" cy="257400"/>
            <a:chOff x="4727047" y="5307508"/>
            <a:chExt cx="388800" cy="214500"/>
          </a:xfrm>
        </p:grpSpPr>
        <p:sp>
          <p:nvSpPr>
            <p:cNvPr id="572" name="Google Shape;572;gf5eb4f3b5d_0_51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gf5eb4f3b5d_0_51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7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gf60bf77b1c_1_7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580" name="Google Shape;580;gf60bf77b1c_1_7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전체 숙소 리스트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81" name="Google Shape;581;gf60bf77b1c_1_7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82" name="Google Shape;582;gf60bf77b1c_1_7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83" name="Google Shape;583;gf60bf77b1c_1_7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584" name="Google Shape;584;gf60bf77b1c_1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600"/>
            <a:ext cx="12191999" cy="65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"/>
          <p:cNvSpPr/>
          <p:nvPr/>
        </p:nvSpPr>
        <p:spPr>
          <a:xfrm>
            <a:off x="329158" y="6457367"/>
            <a:ext cx="86652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90" name="Google Shape;590;p4"/>
          <p:cNvGrpSpPr/>
          <p:nvPr/>
        </p:nvGrpSpPr>
        <p:grpSpPr>
          <a:xfrm>
            <a:off x="0" y="0"/>
            <a:ext cx="9039841" cy="275037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591" name="Google Shape;591;p4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아이템 상세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92" name="Google Shape;592;p4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93" name="Google Shape;593;p4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594" name="Google Shape;594;p4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95" name="Google Shape;595;p4"/>
          <p:cNvSpPr/>
          <p:nvPr/>
        </p:nvSpPr>
        <p:spPr>
          <a:xfrm>
            <a:off x="329150" y="1223474"/>
            <a:ext cx="6285900" cy="3458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Item Image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6" name="Google Shape;596;p4"/>
          <p:cNvSpPr/>
          <p:nvPr/>
        </p:nvSpPr>
        <p:spPr>
          <a:xfrm>
            <a:off x="6752125" y="765952"/>
            <a:ext cx="2242500" cy="3916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Item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details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7" name="Google Shape;597;p4"/>
          <p:cNvSpPr/>
          <p:nvPr/>
        </p:nvSpPr>
        <p:spPr>
          <a:xfrm>
            <a:off x="329158" y="4916597"/>
            <a:ext cx="8665200" cy="114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유사 아이템 추천(내용기반 추천)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98" name="Google Shape;598;p4"/>
          <p:cNvGrpSpPr/>
          <p:nvPr/>
        </p:nvGrpSpPr>
        <p:grpSpPr>
          <a:xfrm>
            <a:off x="227414" y="1264980"/>
            <a:ext cx="518387" cy="257400"/>
            <a:chOff x="4727047" y="5307508"/>
            <a:chExt cx="388800" cy="214500"/>
          </a:xfrm>
        </p:grpSpPr>
        <p:sp>
          <p:nvSpPr>
            <p:cNvPr id="599" name="Google Shape;599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1" name="Google Shape;601;p4"/>
          <p:cNvGrpSpPr/>
          <p:nvPr/>
        </p:nvGrpSpPr>
        <p:grpSpPr>
          <a:xfrm>
            <a:off x="6751962" y="807760"/>
            <a:ext cx="518387" cy="257400"/>
            <a:chOff x="4727047" y="5307508"/>
            <a:chExt cx="388800" cy="214500"/>
          </a:xfrm>
        </p:grpSpPr>
        <p:sp>
          <p:nvSpPr>
            <p:cNvPr id="602" name="Google Shape;602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4" name="Google Shape;604;p4"/>
          <p:cNvGrpSpPr/>
          <p:nvPr/>
        </p:nvGrpSpPr>
        <p:grpSpPr>
          <a:xfrm>
            <a:off x="328998" y="4961147"/>
            <a:ext cx="518387" cy="257400"/>
            <a:chOff x="4727047" y="5307508"/>
            <a:chExt cx="388800" cy="214500"/>
          </a:xfrm>
        </p:grpSpPr>
        <p:sp>
          <p:nvSpPr>
            <p:cNvPr id="605" name="Google Shape;605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7" name="Google Shape;607;p4"/>
          <p:cNvSpPr/>
          <p:nvPr/>
        </p:nvSpPr>
        <p:spPr>
          <a:xfrm>
            <a:off x="329158" y="688157"/>
            <a:ext cx="28869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08" name="Google Shape;608;p4"/>
          <p:cNvGrpSpPr/>
          <p:nvPr/>
        </p:nvGrpSpPr>
        <p:grpSpPr>
          <a:xfrm>
            <a:off x="263078" y="755785"/>
            <a:ext cx="518387" cy="257400"/>
            <a:chOff x="4727047" y="5307508"/>
            <a:chExt cx="388800" cy="214500"/>
          </a:xfrm>
        </p:grpSpPr>
        <p:sp>
          <p:nvSpPr>
            <p:cNvPr id="609" name="Google Shape;609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1" name="Google Shape;611;p4"/>
          <p:cNvGrpSpPr/>
          <p:nvPr/>
        </p:nvGrpSpPr>
        <p:grpSpPr>
          <a:xfrm>
            <a:off x="293778" y="6491665"/>
            <a:ext cx="518387" cy="257400"/>
            <a:chOff x="4727047" y="5307508"/>
            <a:chExt cx="388800" cy="214500"/>
          </a:xfrm>
        </p:grpSpPr>
        <p:sp>
          <p:nvSpPr>
            <p:cNvPr id="612" name="Google Shape;612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614" name="Google Shape;614;p4"/>
          <p:cNvGraphicFramePr/>
          <p:nvPr/>
        </p:nvGraphicFramePr>
        <p:xfrm>
          <a:off x="9264148" y="6881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326800"/>
                <a:gridCol w="2597125"/>
              </a:tblGrid>
              <a:tr h="2318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700"/>
                        <a:buFont typeface="Arial"/>
                        <a:buNone/>
                      </a:pPr>
                      <a:r>
                        <a:rPr b="0" lang="ko-KR" sz="7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7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270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도구상자 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0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아이템 이미지 1개 노출(추가 논의 必)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구성요소</a:t>
                      </a:r>
                      <a:endParaRPr sz="1200" u="none" cap="none" strike="noStrike"/>
                    </a:p>
                    <a:p>
                      <a:pPr indent="-342900" lvl="0" marL="5461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-"/>
                      </a:pPr>
                      <a:r>
                        <a:rPr lang="ko-KR" sz="1200" u="none" cap="none" strike="noStrike"/>
                        <a:t>숙소명</a:t>
                      </a:r>
                      <a:endParaRPr sz="1200" u="none" cap="none" strike="noStrike"/>
                    </a:p>
                    <a:p>
                      <a:pPr indent="-342900" lvl="0" marL="5461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-"/>
                      </a:pPr>
                      <a:r>
                        <a:rPr lang="ko-KR" sz="1200" u="none" cap="none" strike="noStrike"/>
                        <a:t>위치</a:t>
                      </a:r>
                      <a:endParaRPr sz="1200" u="none" cap="none" strike="noStrike"/>
                    </a:p>
                    <a:p>
                      <a:pPr indent="-342900" lvl="0" marL="5461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-"/>
                      </a:pPr>
                      <a:r>
                        <a:rPr lang="ko-KR" sz="1200" u="none" cap="none" strike="noStrike"/>
                        <a:t>적정인원</a:t>
                      </a:r>
                      <a:endParaRPr sz="1200" u="none" cap="none" strike="noStrike"/>
                    </a:p>
                    <a:p>
                      <a:pPr indent="-342900" lvl="0" marL="5461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Char char="-"/>
                      </a:pPr>
                      <a:r>
                        <a:rPr lang="ko-KR" sz="1200" u="none" cap="none" strike="noStrike"/>
                        <a:t>코로나 단계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1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4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가장 유사한 아이템리스트 제공 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0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5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u="none" cap="none" strike="noStrike"/>
                        <a:t>하단배너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0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6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top버튼 기능 제공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615" name="Google Shape;615;p4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descr="&lt;SmartSettings&gt;&lt;SmartResize enabled=&quot;True&quot; minWidth=&quot;4.5&quot; minHeight=&quot;18&quot; /&gt;&lt;/SmartSettings&gt;" id="616" name="Google Shape;616;p4"/>
          <p:cNvGrpSpPr/>
          <p:nvPr/>
        </p:nvGrpSpPr>
        <p:grpSpPr>
          <a:xfrm>
            <a:off x="9064014" y="304561"/>
            <a:ext cx="185591" cy="6553439"/>
            <a:chOff x="5794310" y="1229599"/>
            <a:chExt cx="85800" cy="2743200"/>
          </a:xfrm>
        </p:grpSpPr>
        <p:sp>
          <p:nvSpPr>
            <p:cNvPr id="617" name="Google Shape;617;p4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618" name="Google Shape;618;p4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619" name="Google Shape;619;p4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620" name="Google Shape;620;p4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621" name="Google Shape;621;p4"/>
          <p:cNvSpPr/>
          <p:nvPr/>
        </p:nvSpPr>
        <p:spPr>
          <a:xfrm>
            <a:off x="7843857" y="6059267"/>
            <a:ext cx="1150500" cy="3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top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22" name="Google Shape;62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8657" y="6113807"/>
            <a:ext cx="358099" cy="2750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3" name="Google Shape;623;p4"/>
          <p:cNvGrpSpPr/>
          <p:nvPr/>
        </p:nvGrpSpPr>
        <p:grpSpPr>
          <a:xfrm>
            <a:off x="7616397" y="5966585"/>
            <a:ext cx="518387" cy="257400"/>
            <a:chOff x="4727047" y="5307508"/>
            <a:chExt cx="388800" cy="214500"/>
          </a:xfrm>
        </p:grpSpPr>
        <p:sp>
          <p:nvSpPr>
            <p:cNvPr id="624" name="Google Shape;624;p4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gf60bf77b1c_1_8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632" name="Google Shape;632;gf60bf77b1c_1_8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아이템 상세 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633" name="Google Shape;633;gf60bf77b1c_1_8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634" name="Google Shape;634;gf60bf77b1c_1_8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635" name="Google Shape;635;gf60bf77b1c_1_8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636" name="Google Shape;636;gf60bf77b1c_1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304599"/>
            <a:ext cx="6060374" cy="445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gf60bf77b1c_1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0352" y="2119901"/>
            <a:ext cx="6131675" cy="4738109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gf60bf77b1c_1_80"/>
          <p:cNvSpPr txBox="1"/>
          <p:nvPr/>
        </p:nvSpPr>
        <p:spPr>
          <a:xfrm>
            <a:off x="1944313" y="5558775"/>
            <a:ext cx="21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Malgun Gothic"/>
                <a:ea typeface="Malgun Gothic"/>
                <a:cs typeface="Malgun Gothic"/>
                <a:sym typeface="Malgun Gothic"/>
              </a:rPr>
              <a:t>상단 화면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9" name="Google Shape;639;gf60bf77b1c_1_80"/>
          <p:cNvSpPr txBox="1"/>
          <p:nvPr/>
        </p:nvSpPr>
        <p:spPr>
          <a:xfrm>
            <a:off x="8040325" y="1367775"/>
            <a:ext cx="21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Malgun Gothic"/>
                <a:ea typeface="Malgun Gothic"/>
                <a:cs typeface="Malgun Gothic"/>
                <a:sym typeface="Malgun Gothic"/>
              </a:rPr>
              <a:t>하</a:t>
            </a:r>
            <a:r>
              <a:rPr lang="ko-KR">
                <a:latin typeface="Malgun Gothic"/>
                <a:ea typeface="Malgun Gothic"/>
                <a:cs typeface="Malgun Gothic"/>
                <a:sym typeface="Malgun Gothic"/>
              </a:rPr>
              <a:t>단 화면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f619285576_1_0"/>
          <p:cNvSpPr txBox="1"/>
          <p:nvPr/>
        </p:nvSpPr>
        <p:spPr>
          <a:xfrm>
            <a:off x="235913" y="258419"/>
            <a:ext cx="79287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3600"/>
              <a:buFont typeface="Poppins SemiBold"/>
              <a:buNone/>
            </a:pPr>
            <a:r>
              <a:rPr b="1" lang="ko-KR" sz="3600">
                <a:solidFill>
                  <a:srgbClr val="3A3838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기능분해도</a:t>
            </a:r>
            <a:endParaRPr b="1" sz="320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5" name="Google Shape;645;gf619285576_1_0"/>
          <p:cNvCxnSpPr/>
          <p:nvPr/>
        </p:nvCxnSpPr>
        <p:spPr>
          <a:xfrm>
            <a:off x="300865" y="989388"/>
            <a:ext cx="1482000" cy="0"/>
          </a:xfrm>
          <a:prstGeom prst="straightConnector1">
            <a:avLst/>
          </a:prstGeom>
          <a:noFill/>
          <a:ln cap="flat" cmpd="sng" w="34925">
            <a:solidFill>
              <a:srgbClr val="3A3838"/>
            </a:solidFill>
            <a:prstDash val="solid"/>
            <a:miter lim="800000"/>
            <a:headEnd len="sm" w="sm" type="none"/>
            <a:tailEnd len="sm" w="sm" type="none"/>
          </a:ln>
        </p:spPr>
      </p:cxnSp>
      <p:graphicFrame>
        <p:nvGraphicFramePr>
          <p:cNvPr id="646" name="Google Shape;646;gf619285576_1_0"/>
          <p:cNvGraphicFramePr/>
          <p:nvPr/>
        </p:nvGraphicFramePr>
        <p:xfrm>
          <a:off x="300877" y="13770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1459425"/>
                <a:gridCol w="1459425"/>
                <a:gridCol w="1459425"/>
                <a:gridCol w="1459425"/>
                <a:gridCol w="1459425"/>
              </a:tblGrid>
              <a:tr h="320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r>
                        <a:rPr b="1" lang="ko-KR" sz="900" u="none" cap="none" strike="noStrike"/>
                        <a:t> 기능         /        구성</a:t>
                      </a:r>
                      <a:endParaRPr b="1" sz="9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r>
                        <a:rPr b="1" lang="ko-KR" sz="900" u="none" cap="none" strike="noStrike"/>
                        <a:t>URL(localhost:8000)</a:t>
                      </a:r>
                      <a:endParaRPr b="1" sz="9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r>
                        <a:rPr b="1" lang="ko-KR" sz="900" u="none" cap="none" strike="noStrike"/>
                        <a:t>VIEW</a:t>
                      </a:r>
                      <a:endParaRPr b="1" sz="9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r>
                        <a:rPr b="1" lang="ko-KR" sz="900" u="none" cap="none" strike="noStrike"/>
                        <a:t>TEMPLATES</a:t>
                      </a:r>
                      <a:endParaRPr b="1" sz="9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r>
                        <a:rPr b="1" lang="ko-KR" sz="900" u="none" cap="none" strike="noStrike"/>
                        <a:t>REDIRECTION</a:t>
                      </a:r>
                      <a:endParaRPr b="1" sz="9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2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팀소개/팀원소개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home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index.html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회원가입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/register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register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register.html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/login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09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로그인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/login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login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login.html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/register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DB login 확인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/logcon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logcon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DB 등록 확인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/regcon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regcon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랜딩페이지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choice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choice.html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인기숙소 둘러보기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/popular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showPop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popular.html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96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테마 둘러보기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/theme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showTheme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theme.html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78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전체숙소 둘러보기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/totalstay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totalstay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totalstay.html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테마별 분류 목록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&lt;str:theme&gt;/stay/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stayFilter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stayfilter.html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2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상세페이지 내용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&lt;str:name&gt;/detail/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stayDetail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staydetail.html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/choice</a:t>
                      </a:r>
                      <a:endParaRPr sz="10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647" name="Google Shape;647;gf619285576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6025" y="3928350"/>
            <a:ext cx="4249399" cy="282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gf619285576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4200" y="1249175"/>
            <a:ext cx="2016575" cy="25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gf619285576_1_0"/>
          <p:cNvSpPr txBox="1"/>
          <p:nvPr/>
        </p:nvSpPr>
        <p:spPr>
          <a:xfrm>
            <a:off x="10150500" y="510375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gf619285576_1_0"/>
          <p:cNvSpPr txBox="1"/>
          <p:nvPr/>
        </p:nvSpPr>
        <p:spPr>
          <a:xfrm>
            <a:off x="7711738" y="910575"/>
            <a:ext cx="20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templates / html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gf619285576_1_0"/>
          <p:cNvSpPr txBox="1"/>
          <p:nvPr/>
        </p:nvSpPr>
        <p:spPr>
          <a:xfrm>
            <a:off x="11341500" y="3591925"/>
            <a:ext cx="85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url.py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gf60bf77b1c_1_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130" name="Google Shape;130;gf60bf77b1c_1_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인트로 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31" name="Google Shape;131;gf60bf77b1c_1_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32" name="Google Shape;132;gf60bf77b1c_1_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33" name="Google Shape;133;gf60bf77b1c_1_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134" name="Google Shape;134;gf60bf77b1c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13" y="2042450"/>
            <a:ext cx="4143702" cy="2730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f60bf77b1c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0913" y="2063750"/>
            <a:ext cx="3783250" cy="273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f60bf77b1c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6238" y="2063750"/>
            <a:ext cx="385855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5eb4f3b5d_0_57"/>
          <p:cNvSpPr/>
          <p:nvPr/>
        </p:nvSpPr>
        <p:spPr>
          <a:xfrm>
            <a:off x="1811775" y="2969575"/>
            <a:ext cx="56307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아이디를 입력하세요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gf5eb4f3b5d_0_57"/>
          <p:cNvSpPr/>
          <p:nvPr/>
        </p:nvSpPr>
        <p:spPr>
          <a:xfrm>
            <a:off x="6087505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43" name="Google Shape;143;gf5eb4f3b5d_0_57"/>
          <p:cNvGrpSpPr/>
          <p:nvPr/>
        </p:nvGrpSpPr>
        <p:grpSpPr>
          <a:xfrm>
            <a:off x="1534760" y="2969584"/>
            <a:ext cx="518387" cy="257400"/>
            <a:chOff x="4727047" y="5307508"/>
            <a:chExt cx="388800" cy="214500"/>
          </a:xfrm>
        </p:grpSpPr>
        <p:sp>
          <p:nvSpPr>
            <p:cNvPr id="144" name="Google Shape;144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46" name="Google Shape;146;gf5eb4f3b5d_0_57"/>
          <p:cNvGraphicFramePr/>
          <p:nvPr/>
        </p:nvGraphicFramePr>
        <p:xfrm>
          <a:off x="9264147" y="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4000"/>
                <a:gridCol w="2423650"/>
              </a:tblGrid>
              <a:tr h="24650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100"/>
                        <a:buFont typeface="Arial"/>
                        <a:buNone/>
                      </a:pPr>
                      <a:r>
                        <a:rPr b="0" lang="ko-KR" sz="11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11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61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백그라운드 이미지 고정노출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사용자 로그인 안내를 위한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시각적 요소 표시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사용자 아이디 입력란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1524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사용자 비밀번호 입력란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200"/>
                        <a:t>사이트 접속 아이디가 없을시, 회원가입 페이지로 이동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등록된 아이디가 확인될 경우 사이트 메인으로 이동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7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전 페이지 공통배너 처리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47" name="Google Shape;147;gf5eb4f3b5d_0_57"/>
          <p:cNvGrpSpPr/>
          <p:nvPr/>
        </p:nvGrpSpPr>
        <p:grpSpPr>
          <a:xfrm>
            <a:off x="-19" y="29"/>
            <a:ext cx="9254298" cy="304562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148" name="Google Shape;148;gf5eb4f3b5d_0_57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로그인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49" name="Google Shape;149;gf5eb4f3b5d_0_57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50" name="Google Shape;150;gf5eb4f3b5d_0_57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51" name="Google Shape;151;gf5eb4f3b5d_0_57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descr="&lt;SmartSettings&gt;&lt;SmartResize enabled=&quot;True&quot; minWidth=&quot;4.5&quot; minHeight=&quot;18&quot; /&gt;&lt;/SmartSettings&gt;" id="152" name="Google Shape;152;gf5eb4f3b5d_0_57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153" name="Google Shape;153;gf5eb4f3b5d_0_57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154" name="Google Shape;154;gf5eb4f3b5d_0_57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155" name="Google Shape;155;gf5eb4f3b5d_0_57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156" name="Google Shape;156;gf5eb4f3b5d_0_57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57" name="Google Shape;157;gf5eb4f3b5d_0_57"/>
          <p:cNvGrpSpPr/>
          <p:nvPr/>
        </p:nvGrpSpPr>
        <p:grpSpPr>
          <a:xfrm>
            <a:off x="6001499" y="416859"/>
            <a:ext cx="518387" cy="257400"/>
            <a:chOff x="4727047" y="5307508"/>
            <a:chExt cx="388800" cy="214500"/>
          </a:xfrm>
        </p:grpSpPr>
        <p:sp>
          <p:nvSpPr>
            <p:cNvPr id="158" name="Google Shape;158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gf5eb4f3b5d_0_57"/>
          <p:cNvSpPr/>
          <p:nvPr/>
        </p:nvSpPr>
        <p:spPr>
          <a:xfrm>
            <a:off x="3267225" y="2147725"/>
            <a:ext cx="2584800" cy="5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sign in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61" name="Google Shape;161;gf5eb4f3b5d_0_57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2" name="Google Shape;162;gf5eb4f3b5d_0_57"/>
          <p:cNvSpPr/>
          <p:nvPr/>
        </p:nvSpPr>
        <p:spPr>
          <a:xfrm>
            <a:off x="1811775" y="3522825"/>
            <a:ext cx="56307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비밀번호를 입력하세요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3" name="Google Shape;163;gf5eb4f3b5d_0_57"/>
          <p:cNvSpPr/>
          <p:nvPr/>
        </p:nvSpPr>
        <p:spPr>
          <a:xfrm>
            <a:off x="2536875" y="4339700"/>
            <a:ext cx="16608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gf5eb4f3b5d_0_57"/>
          <p:cNvSpPr/>
          <p:nvPr/>
        </p:nvSpPr>
        <p:spPr>
          <a:xfrm>
            <a:off x="4859075" y="4339700"/>
            <a:ext cx="16608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로그인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65" name="Google Shape;165;gf5eb4f3b5d_0_57"/>
          <p:cNvGrpSpPr/>
          <p:nvPr/>
        </p:nvGrpSpPr>
        <p:grpSpPr>
          <a:xfrm>
            <a:off x="1534755" y="3452646"/>
            <a:ext cx="518387" cy="257400"/>
            <a:chOff x="4727046" y="5307508"/>
            <a:chExt cx="388800" cy="214500"/>
          </a:xfrm>
        </p:grpSpPr>
        <p:sp>
          <p:nvSpPr>
            <p:cNvPr id="166" name="Google Shape;166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gf5eb4f3b5d_0_57"/>
            <p:cNvSpPr txBox="1"/>
            <p:nvPr/>
          </p:nvSpPr>
          <p:spPr>
            <a:xfrm>
              <a:off x="4727046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gf5eb4f3b5d_0_57"/>
          <p:cNvGrpSpPr/>
          <p:nvPr/>
        </p:nvGrpSpPr>
        <p:grpSpPr>
          <a:xfrm>
            <a:off x="3175605" y="2193442"/>
            <a:ext cx="518387" cy="257400"/>
            <a:chOff x="4727047" y="5307508"/>
            <a:chExt cx="388800" cy="214500"/>
          </a:xfrm>
        </p:grpSpPr>
        <p:sp>
          <p:nvSpPr>
            <p:cNvPr id="169" name="Google Shape;169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" name="Google Shape;171;gf5eb4f3b5d_0_57"/>
          <p:cNvGrpSpPr/>
          <p:nvPr/>
        </p:nvGrpSpPr>
        <p:grpSpPr>
          <a:xfrm>
            <a:off x="2447533" y="4339701"/>
            <a:ext cx="518387" cy="257400"/>
            <a:chOff x="4727047" y="5307508"/>
            <a:chExt cx="388800" cy="214500"/>
          </a:xfrm>
        </p:grpSpPr>
        <p:sp>
          <p:nvSpPr>
            <p:cNvPr id="172" name="Google Shape;172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4" name="Google Shape;174;gf5eb4f3b5d_0_57"/>
          <p:cNvGrpSpPr/>
          <p:nvPr/>
        </p:nvGrpSpPr>
        <p:grpSpPr>
          <a:xfrm>
            <a:off x="4732938" y="4339691"/>
            <a:ext cx="518387" cy="257400"/>
            <a:chOff x="4727047" y="5307508"/>
            <a:chExt cx="388800" cy="214500"/>
          </a:xfrm>
        </p:grpSpPr>
        <p:sp>
          <p:nvSpPr>
            <p:cNvPr id="175" name="Google Shape;175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gf5eb4f3b5d_0_57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78" name="Google Shape;178;gf5eb4f3b5d_0_57"/>
          <p:cNvGrpSpPr/>
          <p:nvPr/>
        </p:nvGrpSpPr>
        <p:grpSpPr>
          <a:xfrm>
            <a:off x="705576" y="6265313"/>
            <a:ext cx="451824" cy="257400"/>
            <a:chOff x="4727047" y="5307508"/>
            <a:chExt cx="388800" cy="214500"/>
          </a:xfrm>
        </p:grpSpPr>
        <p:sp>
          <p:nvSpPr>
            <p:cNvPr id="179" name="Google Shape;179;gf5eb4f3b5d_0_57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gf5eb4f3b5d_0_57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7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gf60bf77b1c_1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304600"/>
            <a:ext cx="12192050" cy="6553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gf60bf77b1c_1_1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188" name="Google Shape;188;gf60bf77b1c_1_1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로그인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89" name="Google Shape;189;gf60bf77b1c_1_1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90" name="Google Shape;190;gf60bf77b1c_1_1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191" name="Google Shape;191;gf60bf77b1c_1_1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5eb4f3b5d_0_99"/>
          <p:cNvSpPr/>
          <p:nvPr/>
        </p:nvSpPr>
        <p:spPr>
          <a:xfrm>
            <a:off x="1811775" y="2969575"/>
            <a:ext cx="56307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아이디를 입력하세요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7" name="Google Shape;197;gf5eb4f3b5d_0_99"/>
          <p:cNvSpPr/>
          <p:nvPr/>
        </p:nvSpPr>
        <p:spPr>
          <a:xfrm>
            <a:off x="6087505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8" name="Google Shape;198;gf5eb4f3b5d_0_99"/>
          <p:cNvGrpSpPr/>
          <p:nvPr/>
        </p:nvGrpSpPr>
        <p:grpSpPr>
          <a:xfrm>
            <a:off x="1534760" y="2969584"/>
            <a:ext cx="518387" cy="257400"/>
            <a:chOff x="4727047" y="5307508"/>
            <a:chExt cx="388800" cy="214500"/>
          </a:xfrm>
        </p:grpSpPr>
        <p:sp>
          <p:nvSpPr>
            <p:cNvPr id="199" name="Google Shape;199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201" name="Google Shape;201;gf5eb4f3b5d_0_99"/>
          <p:cNvGraphicFramePr/>
          <p:nvPr/>
        </p:nvGraphicFramePr>
        <p:xfrm>
          <a:off x="9264147" y="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4000"/>
                <a:gridCol w="2423650"/>
              </a:tblGrid>
              <a:tr h="24650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100"/>
                        <a:buFont typeface="Arial"/>
                        <a:buNone/>
                      </a:pPr>
                      <a:r>
                        <a:rPr b="0" lang="ko-KR" sz="11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11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61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백그라운드 이미지 고정노출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사용자 회원가입 안내를 위한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시각적 요소 표시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회원가입</a:t>
                      </a:r>
                      <a:r>
                        <a:rPr lang="ko-KR" sz="1200"/>
                        <a:t> 아이디 입력란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508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회원가입 이메일 입력란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5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회원가입 비밀번호 입력란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6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200"/>
                        <a:t>사용자가 기입한 아이디, 이메일, 비밀번호로 계정 생성 및 django서버에 등록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7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로그인 페이지로 이동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8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전 페이지 공통배너 처리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202" name="Google Shape;202;gf5eb4f3b5d_0_99"/>
          <p:cNvGrpSpPr/>
          <p:nvPr/>
        </p:nvGrpSpPr>
        <p:grpSpPr>
          <a:xfrm>
            <a:off x="-19" y="29"/>
            <a:ext cx="9254298" cy="304562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203" name="Google Shape;203;gf5eb4f3b5d_0_99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회원가입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04" name="Google Shape;204;gf5eb4f3b5d_0_99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05" name="Google Shape;205;gf5eb4f3b5d_0_99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06" name="Google Shape;206;gf5eb4f3b5d_0_99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descr="&lt;SmartSettings&gt;&lt;SmartResize enabled=&quot;True&quot; minWidth=&quot;4.5&quot; minHeight=&quot;18&quot; /&gt;&lt;/SmartSettings&gt;" id="207" name="Google Shape;207;gf5eb4f3b5d_0_99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208" name="Google Shape;208;gf5eb4f3b5d_0_99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209" name="Google Shape;209;gf5eb4f3b5d_0_99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210" name="Google Shape;210;gf5eb4f3b5d_0_99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211" name="Google Shape;211;gf5eb4f3b5d_0_99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2" name="Google Shape;212;gf5eb4f3b5d_0_99"/>
          <p:cNvGrpSpPr/>
          <p:nvPr/>
        </p:nvGrpSpPr>
        <p:grpSpPr>
          <a:xfrm>
            <a:off x="6001499" y="416859"/>
            <a:ext cx="518387" cy="257400"/>
            <a:chOff x="4727047" y="5307508"/>
            <a:chExt cx="388800" cy="214500"/>
          </a:xfrm>
        </p:grpSpPr>
        <p:sp>
          <p:nvSpPr>
            <p:cNvPr id="213" name="Google Shape;213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gf5eb4f3b5d_0_99"/>
          <p:cNvSpPr/>
          <p:nvPr/>
        </p:nvSpPr>
        <p:spPr>
          <a:xfrm>
            <a:off x="3267225" y="2147725"/>
            <a:ext cx="2584800" cy="5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register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16" name="Google Shape;216;gf5eb4f3b5d_0_99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7" name="Google Shape;217;gf5eb4f3b5d_0_99"/>
          <p:cNvSpPr/>
          <p:nvPr/>
        </p:nvSpPr>
        <p:spPr>
          <a:xfrm>
            <a:off x="1811775" y="3522825"/>
            <a:ext cx="56307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이메일을 입력하세요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gf5eb4f3b5d_0_99"/>
          <p:cNvSpPr/>
          <p:nvPr/>
        </p:nvSpPr>
        <p:spPr>
          <a:xfrm>
            <a:off x="2536875" y="4796900"/>
            <a:ext cx="16608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계정 생성하기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9" name="Google Shape;219;gf5eb4f3b5d_0_99"/>
          <p:cNvSpPr/>
          <p:nvPr/>
        </p:nvSpPr>
        <p:spPr>
          <a:xfrm>
            <a:off x="4859075" y="4796900"/>
            <a:ext cx="16608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로그인 페이지 이동</a:t>
            </a:r>
            <a:endParaRPr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0" name="Google Shape;220;gf5eb4f3b5d_0_99"/>
          <p:cNvGrpSpPr/>
          <p:nvPr/>
        </p:nvGrpSpPr>
        <p:grpSpPr>
          <a:xfrm>
            <a:off x="1534755" y="3452646"/>
            <a:ext cx="518387" cy="257400"/>
            <a:chOff x="4727046" y="5307508"/>
            <a:chExt cx="388800" cy="214500"/>
          </a:xfrm>
        </p:grpSpPr>
        <p:sp>
          <p:nvSpPr>
            <p:cNvPr id="221" name="Google Shape;221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f5eb4f3b5d_0_99"/>
            <p:cNvSpPr txBox="1"/>
            <p:nvPr/>
          </p:nvSpPr>
          <p:spPr>
            <a:xfrm>
              <a:off x="4727046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gf5eb4f3b5d_0_99"/>
          <p:cNvGrpSpPr/>
          <p:nvPr/>
        </p:nvGrpSpPr>
        <p:grpSpPr>
          <a:xfrm>
            <a:off x="3175605" y="2193442"/>
            <a:ext cx="518387" cy="257400"/>
            <a:chOff x="4727047" y="5307508"/>
            <a:chExt cx="388800" cy="214500"/>
          </a:xfrm>
        </p:grpSpPr>
        <p:sp>
          <p:nvSpPr>
            <p:cNvPr id="224" name="Google Shape;224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" name="Google Shape;226;gf5eb4f3b5d_0_99"/>
          <p:cNvGrpSpPr/>
          <p:nvPr/>
        </p:nvGrpSpPr>
        <p:grpSpPr>
          <a:xfrm>
            <a:off x="2302638" y="4796891"/>
            <a:ext cx="518387" cy="257400"/>
            <a:chOff x="4727047" y="5307508"/>
            <a:chExt cx="388800" cy="214500"/>
          </a:xfrm>
        </p:grpSpPr>
        <p:sp>
          <p:nvSpPr>
            <p:cNvPr id="227" name="Google Shape;227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gf5eb4f3b5d_0_99"/>
          <p:cNvSpPr/>
          <p:nvPr/>
        </p:nvSpPr>
        <p:spPr>
          <a:xfrm>
            <a:off x="1811775" y="4083663"/>
            <a:ext cx="56307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비밀번호를 입력하세요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0" name="Google Shape;230;gf5eb4f3b5d_0_99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31" name="Google Shape;231;gf5eb4f3b5d_0_99"/>
          <p:cNvGrpSpPr/>
          <p:nvPr/>
        </p:nvGrpSpPr>
        <p:grpSpPr>
          <a:xfrm>
            <a:off x="705576" y="6265313"/>
            <a:ext cx="451824" cy="257400"/>
            <a:chOff x="4727047" y="5307508"/>
            <a:chExt cx="388800" cy="214500"/>
          </a:xfrm>
        </p:grpSpPr>
        <p:sp>
          <p:nvSpPr>
            <p:cNvPr id="232" name="Google Shape;232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8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" name="Google Shape;234;gf5eb4f3b5d_0_99"/>
          <p:cNvGrpSpPr/>
          <p:nvPr/>
        </p:nvGrpSpPr>
        <p:grpSpPr>
          <a:xfrm>
            <a:off x="1534758" y="4076076"/>
            <a:ext cx="518387" cy="257400"/>
            <a:chOff x="4727047" y="5307508"/>
            <a:chExt cx="388800" cy="214500"/>
          </a:xfrm>
        </p:grpSpPr>
        <p:sp>
          <p:nvSpPr>
            <p:cNvPr id="235" name="Google Shape;235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" name="Google Shape;237;gf5eb4f3b5d_0_99"/>
          <p:cNvGrpSpPr/>
          <p:nvPr/>
        </p:nvGrpSpPr>
        <p:grpSpPr>
          <a:xfrm>
            <a:off x="4642313" y="4796891"/>
            <a:ext cx="518387" cy="257400"/>
            <a:chOff x="4727047" y="5307508"/>
            <a:chExt cx="388800" cy="214500"/>
          </a:xfrm>
        </p:grpSpPr>
        <p:sp>
          <p:nvSpPr>
            <p:cNvPr id="238" name="Google Shape;238;gf5eb4f3b5d_0_9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f5eb4f3b5d_0_9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7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gf60bf77b1c_1_2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246" name="Google Shape;246;gf60bf77b1c_1_2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회원가입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47" name="Google Shape;247;gf60bf77b1c_1_2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48" name="Google Shape;248;gf60bf77b1c_1_2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49" name="Google Shape;249;gf60bf77b1c_1_2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50" name="Google Shape;250;gf60bf77b1c_1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304600"/>
            <a:ext cx="12192001" cy="655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f5eb4f3b5d_0_139"/>
          <p:cNvSpPr/>
          <p:nvPr/>
        </p:nvSpPr>
        <p:spPr>
          <a:xfrm>
            <a:off x="5836800" y="416850"/>
            <a:ext cx="30204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Image(</a:t>
            </a: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없음)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56" name="Google Shape;256;gf5eb4f3b5d_0_139"/>
          <p:cNvGraphicFramePr/>
          <p:nvPr/>
        </p:nvGraphicFramePr>
        <p:xfrm>
          <a:off x="9264147" y="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4000"/>
                <a:gridCol w="2423650"/>
              </a:tblGrid>
              <a:tr h="24650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100"/>
                        <a:buFont typeface="Arial"/>
                        <a:buNone/>
                      </a:pPr>
                      <a:r>
                        <a:rPr b="0" lang="ko-KR" sz="11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11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614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백그라운드 이미지 제공안함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서비스 안내 문구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/>
                        <a:t>사용자 취향에 맞는 숙소 카테고리 안내 및 이미지 표시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테마별 숙소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인기 숙소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ko-KR" sz="1200"/>
                        <a:t>전체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4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200">
                          <a:solidFill>
                            <a:schemeClr val="dk1"/>
                          </a:solidFill>
                        </a:rPr>
                        <a:t>전 페이지 공통배너 처리</a:t>
                      </a:r>
                      <a:endParaRPr sz="1200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257" name="Google Shape;257;gf5eb4f3b5d_0_139"/>
          <p:cNvGrpSpPr/>
          <p:nvPr/>
        </p:nvGrpSpPr>
        <p:grpSpPr>
          <a:xfrm>
            <a:off x="-19" y="29"/>
            <a:ext cx="9254298" cy="304562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258" name="Google Shape;258;gf5eb4f3b5d_0_139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카테고리 선택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59" name="Google Shape;259;gf5eb4f3b5d_0_139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60" name="Google Shape;260;gf5eb4f3b5d_0_139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61" name="Google Shape;261;gf5eb4f3b5d_0_139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descr="&lt;SmartSettings&gt;&lt;SmartResize enabled=&quot;True&quot; minWidth=&quot;4.5&quot; minHeight=&quot;18&quot; /&gt;&lt;/SmartSettings&gt;" id="262" name="Google Shape;262;gf5eb4f3b5d_0_139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263" name="Google Shape;263;gf5eb4f3b5d_0_139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264" name="Google Shape;264;gf5eb4f3b5d_0_139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265" name="Google Shape;265;gf5eb4f3b5d_0_139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266" name="Google Shape;266;gf5eb4f3b5d_0_139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67" name="Google Shape;267;gf5eb4f3b5d_0_139"/>
          <p:cNvGrpSpPr/>
          <p:nvPr/>
        </p:nvGrpSpPr>
        <p:grpSpPr>
          <a:xfrm>
            <a:off x="5684412" y="416859"/>
            <a:ext cx="518387" cy="257400"/>
            <a:chOff x="4727047" y="5307508"/>
            <a:chExt cx="388800" cy="214500"/>
          </a:xfrm>
        </p:grpSpPr>
        <p:sp>
          <p:nvSpPr>
            <p:cNvPr id="268" name="Google Shape;268;gf5eb4f3b5d_0_13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f5eb4f3b5d_0_13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0" name="Google Shape;270;gf5eb4f3b5d_0_139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1" name="Google Shape;271;gf5eb4f3b5d_0_139"/>
          <p:cNvSpPr/>
          <p:nvPr/>
        </p:nvSpPr>
        <p:spPr>
          <a:xfrm>
            <a:off x="2164879" y="1705992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모든 순간이 여행이 되도록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72" name="Google Shape;272;gf5eb4f3b5d_0_139"/>
          <p:cNvGrpSpPr/>
          <p:nvPr/>
        </p:nvGrpSpPr>
        <p:grpSpPr>
          <a:xfrm>
            <a:off x="2053155" y="1785005"/>
            <a:ext cx="518387" cy="257400"/>
            <a:chOff x="4727047" y="5307508"/>
            <a:chExt cx="388800" cy="214500"/>
          </a:xfrm>
        </p:grpSpPr>
        <p:sp>
          <p:nvSpPr>
            <p:cNvPr id="273" name="Google Shape;273;gf5eb4f3b5d_0_13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f5eb4f3b5d_0_13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5" name="Google Shape;275;gf5eb4f3b5d_0_139"/>
          <p:cNvSpPr/>
          <p:nvPr/>
        </p:nvSpPr>
        <p:spPr>
          <a:xfrm>
            <a:off x="835925" y="3090453"/>
            <a:ext cx="2421900" cy="236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gf5eb4f3b5d_0_139"/>
          <p:cNvSpPr/>
          <p:nvPr/>
        </p:nvSpPr>
        <p:spPr>
          <a:xfrm>
            <a:off x="835925" y="4550383"/>
            <a:ext cx="24219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gf5eb4f3b5d_0_139"/>
          <p:cNvSpPr/>
          <p:nvPr/>
        </p:nvSpPr>
        <p:spPr>
          <a:xfrm>
            <a:off x="3420513" y="3090450"/>
            <a:ext cx="2421900" cy="236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gf5eb4f3b5d_0_139"/>
          <p:cNvSpPr/>
          <p:nvPr/>
        </p:nvSpPr>
        <p:spPr>
          <a:xfrm>
            <a:off x="3420513" y="4550380"/>
            <a:ext cx="24219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gf5eb4f3b5d_0_139"/>
          <p:cNvSpPr/>
          <p:nvPr/>
        </p:nvSpPr>
        <p:spPr>
          <a:xfrm>
            <a:off x="5996450" y="3090472"/>
            <a:ext cx="2421900" cy="236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0" name="Google Shape;280;gf5eb4f3b5d_0_139"/>
          <p:cNvSpPr/>
          <p:nvPr/>
        </p:nvSpPr>
        <p:spPr>
          <a:xfrm>
            <a:off x="5996450" y="4550403"/>
            <a:ext cx="2421900" cy="7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81" name="Google Shape;281;gf5eb4f3b5d_0_139"/>
          <p:cNvGrpSpPr/>
          <p:nvPr/>
        </p:nvGrpSpPr>
        <p:grpSpPr>
          <a:xfrm>
            <a:off x="835935" y="3184984"/>
            <a:ext cx="518387" cy="257400"/>
            <a:chOff x="4727047" y="5307508"/>
            <a:chExt cx="388800" cy="214500"/>
          </a:xfrm>
        </p:grpSpPr>
        <p:sp>
          <p:nvSpPr>
            <p:cNvPr id="282" name="Google Shape;282;gf5eb4f3b5d_0_13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f5eb4f3b5d_0_13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gf5eb4f3b5d_0_139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85" name="Google Shape;285;gf5eb4f3b5d_0_139"/>
          <p:cNvGrpSpPr/>
          <p:nvPr/>
        </p:nvGrpSpPr>
        <p:grpSpPr>
          <a:xfrm>
            <a:off x="705576" y="6265313"/>
            <a:ext cx="451824" cy="257400"/>
            <a:chOff x="4727047" y="5307508"/>
            <a:chExt cx="388800" cy="214500"/>
          </a:xfrm>
        </p:grpSpPr>
        <p:sp>
          <p:nvSpPr>
            <p:cNvPr id="286" name="Google Shape;286;gf5eb4f3b5d_0_139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f5eb4f3b5d_0_139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gf60bf77b1c_1_30"/>
          <p:cNvGrpSpPr/>
          <p:nvPr/>
        </p:nvGrpSpPr>
        <p:grpSpPr>
          <a:xfrm>
            <a:off x="-21" y="20"/>
            <a:ext cx="12192038" cy="304575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294" name="Google Shape;294;gf60bf77b1c_1_30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구현 화면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카테고리 선택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95" name="Google Shape;295;gf60bf77b1c_1_30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96" name="Google Shape;296;gf60bf77b1c_1_30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297" name="Google Shape;297;gf60bf77b1c_1_30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298" name="Google Shape;298;gf60bf77b1c_1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304600"/>
            <a:ext cx="12192000" cy="65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5eb4f3b5d_0_433"/>
          <p:cNvSpPr/>
          <p:nvPr/>
        </p:nvSpPr>
        <p:spPr>
          <a:xfrm>
            <a:off x="698001" y="2719498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4" name="Google Shape;304;gf5eb4f3b5d_0_433"/>
          <p:cNvSpPr/>
          <p:nvPr/>
        </p:nvSpPr>
        <p:spPr>
          <a:xfrm>
            <a:off x="3355968" y="3533308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5" name="Google Shape;305;gf5eb4f3b5d_0_433"/>
          <p:cNvSpPr/>
          <p:nvPr/>
        </p:nvSpPr>
        <p:spPr>
          <a:xfrm>
            <a:off x="6013935" y="2719498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6" name="Google Shape;306;gf5eb4f3b5d_0_433"/>
          <p:cNvSpPr/>
          <p:nvPr/>
        </p:nvSpPr>
        <p:spPr>
          <a:xfrm>
            <a:off x="3355968" y="4365418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7" name="Google Shape;307;gf5eb4f3b5d_0_433"/>
          <p:cNvSpPr/>
          <p:nvPr/>
        </p:nvSpPr>
        <p:spPr>
          <a:xfrm>
            <a:off x="6013935" y="4365418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8" name="Google Shape;308;gf5eb4f3b5d_0_433"/>
          <p:cNvSpPr/>
          <p:nvPr/>
        </p:nvSpPr>
        <p:spPr>
          <a:xfrm>
            <a:off x="388668" y="2393970"/>
            <a:ext cx="8247300" cy="3415200"/>
          </a:xfrm>
          <a:prstGeom prst="roundRect">
            <a:avLst>
              <a:gd fmla="val 5149" name="adj"/>
            </a:avLst>
          </a:prstGeom>
          <a:noFill/>
          <a:ln cap="flat" cmpd="sng" w="1905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9" name="Google Shape;309;gf5eb4f3b5d_0_433"/>
          <p:cNvSpPr/>
          <p:nvPr/>
        </p:nvSpPr>
        <p:spPr>
          <a:xfrm>
            <a:off x="2121029" y="1167329"/>
            <a:ext cx="4924500" cy="9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Text 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sample(‘</a:t>
            </a: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숙소 테마 선택하기</a:t>
            </a:r>
            <a:r>
              <a:rPr b="0" i="0" lang="ko-KR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’)</a:t>
            </a:r>
            <a:endParaRPr b="0" i="0" sz="15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0" name="Google Shape;310;gf5eb4f3b5d_0_433"/>
          <p:cNvSpPr/>
          <p:nvPr/>
        </p:nvSpPr>
        <p:spPr>
          <a:xfrm>
            <a:off x="6087505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background Image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11" name="Google Shape;311;gf5eb4f3b5d_0_433"/>
          <p:cNvGrpSpPr/>
          <p:nvPr/>
        </p:nvGrpSpPr>
        <p:grpSpPr>
          <a:xfrm>
            <a:off x="6001492" y="463030"/>
            <a:ext cx="518387" cy="257400"/>
            <a:chOff x="4727047" y="5307508"/>
            <a:chExt cx="388800" cy="214500"/>
          </a:xfrm>
        </p:grpSpPr>
        <p:sp>
          <p:nvSpPr>
            <p:cNvPr id="312" name="Google Shape;312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2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gf5eb4f3b5d_0_433"/>
          <p:cNvGrpSpPr/>
          <p:nvPr/>
        </p:nvGrpSpPr>
        <p:grpSpPr>
          <a:xfrm>
            <a:off x="2018485" y="1314359"/>
            <a:ext cx="518387" cy="257400"/>
            <a:chOff x="4727047" y="5307508"/>
            <a:chExt cx="388800" cy="214500"/>
          </a:xfrm>
        </p:grpSpPr>
        <p:sp>
          <p:nvSpPr>
            <p:cNvPr id="315" name="Google Shape;315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3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gf5eb4f3b5d_0_433"/>
          <p:cNvGrpSpPr/>
          <p:nvPr/>
        </p:nvGrpSpPr>
        <p:grpSpPr>
          <a:xfrm>
            <a:off x="1016358" y="3265426"/>
            <a:ext cx="518387" cy="257400"/>
            <a:chOff x="4727047" y="5307508"/>
            <a:chExt cx="388800" cy="214500"/>
          </a:xfrm>
        </p:grpSpPr>
        <p:sp>
          <p:nvSpPr>
            <p:cNvPr id="318" name="Google Shape;318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5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320" name="Google Shape;320;gf5eb4f3b5d_0_433"/>
          <p:cNvGraphicFramePr/>
          <p:nvPr/>
        </p:nvGraphicFramePr>
        <p:xfrm>
          <a:off x="9264147" y="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{B61373F1-4589-4D65-90FE-476D6AF7247F}</a:tableStyleId>
              </a:tblPr>
              <a:tblGrid>
                <a:gridCol w="514000"/>
                <a:gridCol w="2423650"/>
              </a:tblGrid>
              <a:tr h="201850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100"/>
                        <a:buFont typeface="Arial"/>
                        <a:buNone/>
                      </a:pPr>
                      <a:r>
                        <a:rPr b="0" lang="ko-KR" sz="1100" u="none" cap="none" strike="noStrike">
                          <a:solidFill>
                            <a:srgbClr val="7F7F7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DEVELOP Description</a:t>
                      </a:r>
                      <a:endParaRPr b="0" sz="1100" u="none" cap="none" strike="noStrike">
                        <a:solidFill>
                          <a:srgbClr val="7F7F7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/>
                    </a:solidFill>
                  </a:tcPr>
                </a:tc>
                <a:tc hMerge="1"/>
              </a:tr>
              <a:tr h="1358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0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도구상자 구성요소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266700" lvl="0" marL="546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홈버튼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266700" lvl="0" marL="546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인기숙소 둘러보기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266700" lvl="0" marL="546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코로나 종합안전정보 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좌측 상단 고정 형태로 처리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백그라운드 이미지 고정노출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6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Times New Roman"/>
                        <a:buNone/>
                      </a:pPr>
                      <a:r>
                        <a:rPr lang="ko-KR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상단 테마 이미지 &amp; 텍스트 바</a:t>
                      </a:r>
                      <a:endParaRPr sz="1200" u="none" cap="none" strike="noStrike"/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7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구성요소  </a:t>
                      </a:r>
                      <a:endParaRPr sz="2000" u="none" cap="none" strike="noStrike"/>
                    </a:p>
                    <a:p>
                      <a:pPr indent="-1524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키워드 속성에 맞는 이미지 노출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152400" lvl="0" marL="2032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여행 속성에 맞는 키워드 제시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b="0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8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추천 기준이 될 수 있는 이미지 및 텍스트 선택 기능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4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여행 키워드 9개 노출 후 스크롤 처리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4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전 페이지 공통배너 처리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44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8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/>
                        <a:t>top버튼 기능 제공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54875" marB="54875" marR="121925" marL="121925" anchor="ctr">
                    <a:lnL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321" name="Google Shape;321;gf5eb4f3b5d_0_433"/>
          <p:cNvGrpSpPr/>
          <p:nvPr/>
        </p:nvGrpSpPr>
        <p:grpSpPr>
          <a:xfrm>
            <a:off x="-19" y="29"/>
            <a:ext cx="9254298" cy="304562"/>
            <a:chOff x="990598" y="1423196"/>
            <a:chExt cx="6401700" cy="26700"/>
          </a:xfrm>
        </p:grpSpPr>
        <p:sp>
          <p:nvSpPr>
            <p:cNvPr descr="&lt;SmartSettings&gt;&lt;SmartResize anchorLeft=&quot;Absolute&quot; anchorTop=&quot;Absolute&quot; anchorRight=&quot;Absolute&quot; anchorBottom=&quot;None&quot; /&gt;&lt;/SmartSettings&gt;" id="322" name="Google Shape;322;gf5eb4f3b5d_0_433"/>
            <p:cNvSpPr/>
            <p:nvPr/>
          </p:nvSpPr>
          <p:spPr>
            <a:xfrm>
              <a:off x="990598" y="1423196"/>
              <a:ext cx="6401700" cy="267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70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Malgun Gothic"/>
                <a:buNone/>
              </a:pP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숙소 추천 서비스 - </a:t>
              </a:r>
              <a:r>
                <a:rPr lang="ko-KR" sz="9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테마 선택</a:t>
              </a:r>
              <a:r>
                <a:rPr b="0" i="0" lang="ko-KR" sz="900" u="none" cap="none" strike="noStrike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 페이지</a:t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23" name="Google Shape;323;gf5eb4f3b5d_0_433"/>
            <p:cNvSpPr/>
            <p:nvPr/>
          </p:nvSpPr>
          <p:spPr>
            <a:xfrm>
              <a:off x="6570603" y="1435596"/>
              <a:ext cx="70500" cy="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24" name="Google Shape;324;gf5eb4f3b5d_0_433"/>
            <p:cNvSpPr/>
            <p:nvPr/>
          </p:nvSpPr>
          <p:spPr>
            <a:xfrm>
              <a:off x="6883862" y="1431617"/>
              <a:ext cx="68947" cy="8883"/>
            </a:xfrm>
            <a:custGeom>
              <a:rect b="b" l="l" r="r" t="t"/>
              <a:pathLst>
                <a:path extrusionOk="0" h="282" w="282">
                  <a:moveTo>
                    <a:pt x="0" y="0"/>
                  </a:moveTo>
                  <a:lnTo>
                    <a:pt x="0" y="282"/>
                  </a:lnTo>
                  <a:lnTo>
                    <a:pt x="282" y="282"/>
                  </a:lnTo>
                  <a:lnTo>
                    <a:pt x="282" y="0"/>
                  </a:lnTo>
                  <a:lnTo>
                    <a:pt x="0" y="0"/>
                  </a:lnTo>
                  <a:close/>
                  <a:moveTo>
                    <a:pt x="28" y="28"/>
                  </a:moveTo>
                  <a:lnTo>
                    <a:pt x="254" y="28"/>
                  </a:lnTo>
                  <a:lnTo>
                    <a:pt x="254" y="254"/>
                  </a:lnTo>
                  <a:lnTo>
                    <a:pt x="28" y="254"/>
                  </a:lnTo>
                  <a:lnTo>
                    <a:pt x="28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Absolute&quot; anchorBottom=&quot;None&quot; /&gt;&lt;/SmartSettings&gt;" id="325" name="Google Shape;325;gf5eb4f3b5d_0_433"/>
            <p:cNvSpPr/>
            <p:nvPr/>
          </p:nvSpPr>
          <p:spPr>
            <a:xfrm>
              <a:off x="7197121" y="1431433"/>
              <a:ext cx="70446" cy="9254"/>
            </a:xfrm>
            <a:custGeom>
              <a:rect b="b" l="l" r="r" t="t"/>
              <a:pathLst>
                <a:path extrusionOk="0" h="50" w="47">
                  <a:moveTo>
                    <a:pt x="3" y="0"/>
                  </a:moveTo>
                  <a:lnTo>
                    <a:pt x="0" y="3"/>
                  </a:lnTo>
                  <a:lnTo>
                    <a:pt x="20" y="25"/>
                  </a:lnTo>
                  <a:lnTo>
                    <a:pt x="0" y="46"/>
                  </a:lnTo>
                  <a:lnTo>
                    <a:pt x="3" y="50"/>
                  </a:lnTo>
                  <a:lnTo>
                    <a:pt x="23" y="28"/>
                  </a:lnTo>
                  <a:lnTo>
                    <a:pt x="44" y="49"/>
                  </a:lnTo>
                  <a:lnTo>
                    <a:pt x="47" y="46"/>
                  </a:lnTo>
                  <a:lnTo>
                    <a:pt x="27" y="25"/>
                  </a:lnTo>
                  <a:lnTo>
                    <a:pt x="47" y="3"/>
                  </a:lnTo>
                  <a:lnTo>
                    <a:pt x="44" y="0"/>
                  </a:lnTo>
                  <a:lnTo>
                    <a:pt x="24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descr="&lt;SmartSettings&gt;&lt;SmartResize enabled=&quot;True&quot; minWidth=&quot;4.5&quot; minHeight=&quot;18&quot; /&gt;&lt;/SmartSettings&gt;" id="326" name="Google Shape;326;gf5eb4f3b5d_0_433"/>
          <p:cNvGrpSpPr/>
          <p:nvPr/>
        </p:nvGrpSpPr>
        <p:grpSpPr>
          <a:xfrm>
            <a:off x="9064216" y="304591"/>
            <a:ext cx="185594" cy="6553505"/>
            <a:chOff x="5794310" y="1229599"/>
            <a:chExt cx="85800" cy="2743200"/>
          </a:xfrm>
        </p:grpSpPr>
        <p:sp>
          <p:nvSpPr>
            <p:cNvPr id="327" name="Google Shape;327;gf5eb4f3b5d_0_433"/>
            <p:cNvSpPr/>
            <p:nvPr/>
          </p:nvSpPr>
          <p:spPr>
            <a:xfrm>
              <a:off x="5794310" y="1229599"/>
              <a:ext cx="85800" cy="27432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Absolute&quot; anchorTop=&quot;Absolute&quot; anchorRight=&quot;Absolute&quot; anchorBottom=&quot;Relative&quot; /&gt;&lt;/SmartSettings&gt;" id="328" name="Google Shape;328;gf5eb4f3b5d_0_433"/>
            <p:cNvSpPr/>
            <p:nvPr/>
          </p:nvSpPr>
          <p:spPr>
            <a:xfrm>
              <a:off x="5794310" y="1276592"/>
              <a:ext cx="85800" cy="16683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Absolute&quot; anchorRight=&quot;None&quot; anchorBottom=&quot;None&quot; /&gt;&lt;/SmartSettings&gt;" id="329" name="Google Shape;329;gf5eb4f3b5d_0_433"/>
            <p:cNvSpPr/>
            <p:nvPr/>
          </p:nvSpPr>
          <p:spPr>
            <a:xfrm>
              <a:off x="5808597" y="1244393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205" y="94"/>
                  </a:moveTo>
                  <a:cubicBezTo>
                    <a:pt x="171" y="63"/>
                    <a:pt x="137" y="31"/>
                    <a:pt x="103" y="0"/>
                  </a:cubicBezTo>
                  <a:cubicBezTo>
                    <a:pt x="69" y="31"/>
                    <a:pt x="35" y="63"/>
                    <a:pt x="0" y="94"/>
                  </a:cubicBezTo>
                  <a:lnTo>
                    <a:pt x="20" y="116"/>
                  </a:lnTo>
                  <a:lnTo>
                    <a:pt x="103" y="39"/>
                  </a:lnTo>
                  <a:lnTo>
                    <a:pt x="187" y="116"/>
                  </a:lnTo>
                  <a:lnTo>
                    <a:pt x="205" y="94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descr="&lt;SmartSettings&gt;&lt;SmartResize anchorLeft=&quot;None&quot; anchorTop=&quot;None&quot; anchorRight=&quot;None&quot; anchorBottom=&quot;Absolute&quot; /&gt;&lt;/SmartSettings&gt;" id="330" name="Google Shape;330;gf5eb4f3b5d_0_433"/>
            <p:cNvSpPr/>
            <p:nvPr/>
          </p:nvSpPr>
          <p:spPr>
            <a:xfrm>
              <a:off x="5808597" y="3940598"/>
              <a:ext cx="57150" cy="17405"/>
            </a:xfrm>
            <a:custGeom>
              <a:rect b="b" l="l" r="r" t="t"/>
              <a:pathLst>
                <a:path extrusionOk="0" h="116" w="205">
                  <a:moveTo>
                    <a:pt x="0" y="22"/>
                  </a:moveTo>
                  <a:cubicBezTo>
                    <a:pt x="34" y="53"/>
                    <a:pt x="68" y="85"/>
                    <a:pt x="102" y="116"/>
                  </a:cubicBezTo>
                  <a:cubicBezTo>
                    <a:pt x="136" y="85"/>
                    <a:pt x="170" y="53"/>
                    <a:pt x="205" y="22"/>
                  </a:cubicBezTo>
                  <a:lnTo>
                    <a:pt x="185" y="0"/>
                  </a:lnTo>
                  <a:lnTo>
                    <a:pt x="102" y="77"/>
                  </a:lnTo>
                  <a:lnTo>
                    <a:pt x="18" y="0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58900" lIns="117825" spcFirstLastPara="1" rIns="117825" wrap="square" tIns="589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Malgun Gothic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31" name="Google Shape;331;gf5eb4f3b5d_0_433"/>
          <p:cNvSpPr/>
          <p:nvPr/>
        </p:nvSpPr>
        <p:spPr>
          <a:xfrm>
            <a:off x="3307435" y="2719498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2" name="Google Shape;332;gf5eb4f3b5d_0_433"/>
          <p:cNvSpPr/>
          <p:nvPr/>
        </p:nvSpPr>
        <p:spPr>
          <a:xfrm>
            <a:off x="698001" y="3533293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3" name="Google Shape;333;gf5eb4f3b5d_0_433"/>
          <p:cNvSpPr/>
          <p:nvPr/>
        </p:nvSpPr>
        <p:spPr>
          <a:xfrm>
            <a:off x="6013935" y="3533308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4" name="Google Shape;334;gf5eb4f3b5d_0_433"/>
          <p:cNvSpPr/>
          <p:nvPr/>
        </p:nvSpPr>
        <p:spPr>
          <a:xfrm>
            <a:off x="698001" y="4361493"/>
            <a:ext cx="2421900" cy="1320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image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5" name="Google Shape;335;gf5eb4f3b5d_0_433"/>
          <p:cNvSpPr/>
          <p:nvPr/>
        </p:nvSpPr>
        <p:spPr>
          <a:xfrm>
            <a:off x="698001" y="5179228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6" name="Google Shape;336;gf5eb4f3b5d_0_433"/>
          <p:cNvSpPr/>
          <p:nvPr/>
        </p:nvSpPr>
        <p:spPr>
          <a:xfrm>
            <a:off x="3355968" y="5179228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7" name="Google Shape;337;gf5eb4f3b5d_0_433"/>
          <p:cNvSpPr/>
          <p:nvPr/>
        </p:nvSpPr>
        <p:spPr>
          <a:xfrm>
            <a:off x="6013935" y="5179228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8" name="Google Shape;338;gf5eb4f3b5d_0_433"/>
          <p:cNvSpPr/>
          <p:nvPr/>
        </p:nvSpPr>
        <p:spPr>
          <a:xfrm>
            <a:off x="3238001" y="3533293"/>
            <a:ext cx="2421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algun Gothic"/>
              <a:buNone/>
            </a:pPr>
            <a:r>
              <a:rPr b="0" i="0" lang="ko-KR" sz="1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keyword</a:t>
            </a:r>
            <a:endParaRPr b="0" i="0" sz="13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9" name="Google Shape;339;gf5eb4f3b5d_0_433"/>
          <p:cNvGrpSpPr/>
          <p:nvPr/>
        </p:nvGrpSpPr>
        <p:grpSpPr>
          <a:xfrm>
            <a:off x="179455" y="2309871"/>
            <a:ext cx="518387" cy="257400"/>
            <a:chOff x="4727046" y="5307508"/>
            <a:chExt cx="388800" cy="214500"/>
          </a:xfrm>
        </p:grpSpPr>
        <p:sp>
          <p:nvSpPr>
            <p:cNvPr id="340" name="Google Shape;340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gf5eb4f3b5d_0_433"/>
            <p:cNvSpPr txBox="1"/>
            <p:nvPr/>
          </p:nvSpPr>
          <p:spPr>
            <a:xfrm>
              <a:off x="4727046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4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" name="Google Shape;342;gf5eb4f3b5d_0_433"/>
          <p:cNvGrpSpPr/>
          <p:nvPr/>
        </p:nvGrpSpPr>
        <p:grpSpPr>
          <a:xfrm>
            <a:off x="4219888" y="5662716"/>
            <a:ext cx="518387" cy="257400"/>
            <a:chOff x="4727047" y="5307508"/>
            <a:chExt cx="388800" cy="214500"/>
          </a:xfrm>
        </p:grpSpPr>
        <p:sp>
          <p:nvSpPr>
            <p:cNvPr id="343" name="Google Shape;343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6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5" name="Google Shape;345;gf5eb4f3b5d_0_433"/>
          <p:cNvSpPr/>
          <p:nvPr/>
        </p:nvSpPr>
        <p:spPr>
          <a:xfrm>
            <a:off x="179454" y="416841"/>
            <a:ext cx="2769600" cy="4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도구상자 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46" name="Google Shape;346;gf5eb4f3b5d_0_433"/>
          <p:cNvGrpSpPr/>
          <p:nvPr/>
        </p:nvGrpSpPr>
        <p:grpSpPr>
          <a:xfrm>
            <a:off x="135524" y="442559"/>
            <a:ext cx="518387" cy="257400"/>
            <a:chOff x="4727047" y="5307508"/>
            <a:chExt cx="388800" cy="214500"/>
          </a:xfrm>
        </p:grpSpPr>
        <p:sp>
          <p:nvSpPr>
            <p:cNvPr id="347" name="Google Shape;347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9" name="Google Shape;349;gf5eb4f3b5d_0_433"/>
          <p:cNvSpPr/>
          <p:nvPr/>
        </p:nvSpPr>
        <p:spPr>
          <a:xfrm>
            <a:off x="679148" y="6219585"/>
            <a:ext cx="7803900" cy="31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하단배너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50" name="Google Shape;350;gf5eb4f3b5d_0_433"/>
          <p:cNvGrpSpPr/>
          <p:nvPr/>
        </p:nvGrpSpPr>
        <p:grpSpPr>
          <a:xfrm>
            <a:off x="705576" y="6265313"/>
            <a:ext cx="451824" cy="257400"/>
            <a:chOff x="4727047" y="5307508"/>
            <a:chExt cx="388800" cy="214500"/>
          </a:xfrm>
        </p:grpSpPr>
        <p:sp>
          <p:nvSpPr>
            <p:cNvPr id="351" name="Google Shape;351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i="0" lang="ko-KR" sz="900" u="none" cap="none" strike="noStrik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7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53" name="Google Shape;353;gf5eb4f3b5d_0_433"/>
          <p:cNvCxnSpPr/>
          <p:nvPr/>
        </p:nvCxnSpPr>
        <p:spPr>
          <a:xfrm>
            <a:off x="9264147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544E4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4" name="Google Shape;354;gf5eb4f3b5d_0_433"/>
          <p:cNvSpPr/>
          <p:nvPr/>
        </p:nvSpPr>
        <p:spPr>
          <a:xfrm>
            <a:off x="7782807" y="5838442"/>
            <a:ext cx="1150500" cy="39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7825" lIns="117825" spcFirstLastPara="1" rIns="117825" wrap="square" tIns="1178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top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5" name="Google Shape;355;gf5eb4f3b5d_0_4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7607" y="5892982"/>
            <a:ext cx="358099" cy="2750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gf5eb4f3b5d_0_433"/>
          <p:cNvGrpSpPr/>
          <p:nvPr/>
        </p:nvGrpSpPr>
        <p:grpSpPr>
          <a:xfrm>
            <a:off x="7555347" y="5745760"/>
            <a:ext cx="518387" cy="257400"/>
            <a:chOff x="4727047" y="5307508"/>
            <a:chExt cx="388800" cy="214500"/>
          </a:xfrm>
        </p:grpSpPr>
        <p:sp>
          <p:nvSpPr>
            <p:cNvPr id="357" name="Google Shape;357;gf5eb4f3b5d_0_433"/>
            <p:cNvSpPr/>
            <p:nvPr/>
          </p:nvSpPr>
          <p:spPr>
            <a:xfrm>
              <a:off x="4831407" y="5317535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58900" lIns="117825" spcFirstLastPara="1" rIns="117825" wrap="square" tIns="589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Malgun Gothic"/>
                <a:buNone/>
              </a:pPr>
              <a:r>
                <a:t/>
              </a:r>
              <a:endPara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gf5eb4f3b5d_0_433"/>
            <p:cNvSpPr txBox="1"/>
            <p:nvPr/>
          </p:nvSpPr>
          <p:spPr>
            <a:xfrm>
              <a:off x="4727047" y="5307508"/>
              <a:ext cx="3888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8900" lIns="117825" spcFirstLastPara="1" rIns="117825" wrap="square" tIns="589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900"/>
                <a:buFont typeface="Malgun Gothic"/>
                <a:buNone/>
              </a:pPr>
              <a:r>
                <a:rPr b="1" lang="ko-KR" sz="9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8</a:t>
              </a:r>
              <a:endParaRPr b="1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2021-10-04T09:47:21Z</dcterms:created>
  <dc:creator>choiwonhee</dc:creator>
</cp:coreProperties>
</file>